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osis Light"/>
      <p:regular r:id="rId23"/>
      <p:bold r:id="rId24"/>
    </p:embeddedFont>
    <p:embeddedFont>
      <p:font typeface="Dosis"/>
      <p:regular r:id="rId25"/>
      <p:bold r:id="rId26"/>
    </p:embeddedFont>
    <p:embeddedFont>
      <p:font typeface="Staatliches"/>
      <p:regular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Abel"/>
      <p:regular r:id="rId32"/>
    </p:embeddedFont>
    <p:embeddedFont>
      <p:font typeface="Squada One"/>
      <p:regular r:id="rId33"/>
    </p:embeddedFont>
    <p:embeddedFont>
      <p:font typeface="Josefin Sans"/>
      <p:regular r:id="rId34"/>
      <p:bold r:id="rId35"/>
      <p:italic r:id="rId36"/>
      <p:boldItalic r:id="rId37"/>
    </p:embeddedFont>
    <p:embeddedFont>
      <p:font typeface="Fira Sans Condensed Extra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301F09-C100-4E98-8C91-4C0DD4EB59DD}">
  <a:tblStyle styleId="{5E301F09-C100-4E98-8C91-4C0DD4EB59D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36" orient="horz"/>
        <p:guide pos="2904" orient="horz"/>
        <p:guide pos="2880"/>
        <p:guide pos="701"/>
        <p:guide pos="261" orient="horz"/>
        <p:guide pos="885"/>
        <p:guide pos="53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ExtraLight-italic.fntdata"/><Relationship Id="rId20" Type="http://schemas.openxmlformats.org/officeDocument/2006/relationships/slide" Target="slides/slide14.xml"/><Relationship Id="rId41" Type="http://schemas.openxmlformats.org/officeDocument/2006/relationships/font" Target="fonts/FiraSansCondensedExtra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osisLight-bold.fntdata"/><Relationship Id="rId23" Type="http://schemas.openxmlformats.org/officeDocument/2006/relationships/font" Target="fonts/Dosi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osis-bold.fntdata"/><Relationship Id="rId25" Type="http://schemas.openxmlformats.org/officeDocument/2006/relationships/font" Target="fonts/Dosis-regular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Staatliche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5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4.xml"/><Relationship Id="rId32" Type="http://schemas.openxmlformats.org/officeDocument/2006/relationships/font" Target="fonts/Abel-regular.fntdata"/><Relationship Id="rId13" Type="http://schemas.openxmlformats.org/officeDocument/2006/relationships/slide" Target="slides/slide7.xml"/><Relationship Id="rId35" Type="http://schemas.openxmlformats.org/officeDocument/2006/relationships/font" Target="fonts/JosefinSans-bold.fntdata"/><Relationship Id="rId12" Type="http://schemas.openxmlformats.org/officeDocument/2006/relationships/slide" Target="slides/slide6.xml"/><Relationship Id="rId34" Type="http://schemas.openxmlformats.org/officeDocument/2006/relationships/font" Target="fonts/JosefinSans-regular.fntdata"/><Relationship Id="rId15" Type="http://schemas.openxmlformats.org/officeDocument/2006/relationships/slide" Target="slides/slide9.xml"/><Relationship Id="rId37" Type="http://schemas.openxmlformats.org/officeDocument/2006/relationships/font" Target="fonts/Josefi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JosefinSans-italic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ExtraLight-bold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Extra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71f33f51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71f33f51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2100e78482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2100e78482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71f33f51b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71f33f51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71f33f51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71f33f51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1f60fcdc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1f60fcdc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2100e78482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2100e78482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854c95c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854c95c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100e7848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100e7848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100e7848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100e7848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71f33f51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71f33f51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100e7848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100e7848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EFEF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6_1_1_1">
    <p:bg>
      <p:bgPr>
        <a:solidFill>
          <a:srgbClr val="EFEFE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 txBox="1"/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6" type="subTitle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7" type="subTitle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8" type="subTitle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9" type="subTitle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3" type="subTitle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4" type="subTitle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5" type="subTitle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26_1_1_1_2"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5" type="subTitle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6" type="subTitle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2"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7_1"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bg>
      <p:bgPr>
        <a:solidFill>
          <a:srgbClr val="EFEFE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_1_1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8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b="1" sz="2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solidFill>
          <a:srgbClr val="EFEFE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3" type="subTitle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4" type="subTitle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4"/>
          <p:cNvSpPr txBox="1"/>
          <p:nvPr>
            <p:ph idx="8" type="subTitle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9" type="subTitle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4"/>
          <p:cNvSpPr txBox="1"/>
          <p:nvPr>
            <p:ph idx="13" type="subTitle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4"/>
          <p:cNvSpPr txBox="1"/>
          <p:nvPr>
            <p:ph idx="14" type="subTitle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5" type="subTitle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hasCustomPrompt="1"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/>
          <p:nvPr>
            <p:ph hasCustomPrompt="1" idx="16" type="title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/>
          <p:nvPr>
            <p:ph hasCustomPrompt="1" idx="17" type="title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hasCustomPrompt="1" idx="18" type="title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hasCustomPrompt="1" idx="19" type="title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/>
          <p:nvPr>
            <p:ph hasCustomPrompt="1" idx="20" type="title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bg>
      <p:bgPr>
        <a:solidFill>
          <a:srgbClr val="EFEFE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bg>
      <p:bgPr>
        <a:solidFill>
          <a:srgbClr val="EFEFE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subTitle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b="1" sz="24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5" type="subTitle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6" type="subTitle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7" type="subTitle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8" type="subTitle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"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"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6_1_1">
    <p:bg>
      <p:bgPr>
        <a:solidFill>
          <a:srgbClr val="EFEF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/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●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Light"/>
              <a:buChar char="○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Light"/>
              <a:buChar char="■"/>
              <a:defRPr sz="1100">
                <a:solidFill>
                  <a:srgbClr val="EFEFEF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9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hyperlink" Target="https://chilensismarket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hyperlink" Target="https://lookerstudio.google.com/reporting/8ac71fec-6761-4ed7-b6a7-12719cd362f2/page/n72QE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colab.research.google.com/drive/1JZ5TSmMX2tWzrbIfE_uDjZutyEkU0AnT" TargetMode="External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5241913" y="3886726"/>
            <a:ext cx="3332400" cy="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Presentación Final Capstone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5047213" y="2001725"/>
            <a:ext cx="3527100" cy="20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E-Commerce</a:t>
            </a:r>
            <a:r>
              <a:rPr lang="en" sz="5500"/>
              <a:t> Familiar</a:t>
            </a:r>
            <a:endParaRPr sz="5500"/>
          </a:p>
        </p:txBody>
      </p:sp>
      <p:sp>
        <p:nvSpPr>
          <p:cNvPr id="113" name="Google Shape;113;p19"/>
          <p:cNvSpPr/>
          <p:nvPr/>
        </p:nvSpPr>
        <p:spPr>
          <a:xfrm>
            <a:off x="1668523" y="3270435"/>
            <a:ext cx="1490129" cy="807234"/>
          </a:xfrm>
          <a:custGeom>
            <a:rect b="b" l="l" r="r" t="t"/>
            <a:pathLst>
              <a:path extrusionOk="0" h="20061" w="37032">
                <a:moveTo>
                  <a:pt x="24638" y="0"/>
                </a:moveTo>
                <a:cubicBezTo>
                  <a:pt x="21748" y="0"/>
                  <a:pt x="18857" y="636"/>
                  <a:pt x="16653" y="1909"/>
                </a:cubicBezTo>
                <a:cubicBezTo>
                  <a:pt x="12916" y="4067"/>
                  <a:pt x="12346" y="7361"/>
                  <a:pt x="14947" y="9865"/>
                </a:cubicBezTo>
                <a:cubicBezTo>
                  <a:pt x="14796" y="9910"/>
                  <a:pt x="14653" y="9965"/>
                  <a:pt x="14526" y="10036"/>
                </a:cubicBezTo>
                <a:lnTo>
                  <a:pt x="595" y="18080"/>
                </a:lnTo>
                <a:cubicBezTo>
                  <a:pt x="1" y="18422"/>
                  <a:pt x="1" y="18975"/>
                  <a:pt x="595" y="19316"/>
                </a:cubicBezTo>
                <a:lnTo>
                  <a:pt x="1465" y="19821"/>
                </a:lnTo>
                <a:cubicBezTo>
                  <a:pt x="1742" y="19982"/>
                  <a:pt x="2098" y="20060"/>
                  <a:pt x="2457" y="20060"/>
                </a:cubicBezTo>
                <a:cubicBezTo>
                  <a:pt x="2861" y="20060"/>
                  <a:pt x="3268" y="19960"/>
                  <a:pt x="3571" y="19763"/>
                </a:cubicBezTo>
                <a:lnTo>
                  <a:pt x="16547" y="11272"/>
                </a:lnTo>
                <a:cubicBezTo>
                  <a:pt x="16602" y="11234"/>
                  <a:pt x="16650" y="11193"/>
                  <a:pt x="16697" y="11152"/>
                </a:cubicBezTo>
                <a:cubicBezTo>
                  <a:pt x="18897" y="12410"/>
                  <a:pt x="21769" y="13038"/>
                  <a:pt x="24640" y="13038"/>
                </a:cubicBezTo>
                <a:cubicBezTo>
                  <a:pt x="27529" y="13038"/>
                  <a:pt x="30418" y="12402"/>
                  <a:pt x="32622" y="11129"/>
                </a:cubicBezTo>
                <a:cubicBezTo>
                  <a:pt x="37032" y="8582"/>
                  <a:pt x="37032" y="4456"/>
                  <a:pt x="32622" y="1909"/>
                </a:cubicBezTo>
                <a:cubicBezTo>
                  <a:pt x="30418" y="636"/>
                  <a:pt x="27528" y="0"/>
                  <a:pt x="24638" y="0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3929803" y="3468170"/>
            <a:ext cx="392527" cy="195448"/>
          </a:xfrm>
          <a:custGeom>
            <a:rect b="b" l="l" r="r" t="t"/>
            <a:pathLst>
              <a:path extrusionOk="0" h="9587" w="19254">
                <a:moveTo>
                  <a:pt x="9627" y="1"/>
                </a:moveTo>
                <a:cubicBezTo>
                  <a:pt x="7382" y="1"/>
                  <a:pt x="5137" y="469"/>
                  <a:pt x="3424" y="1406"/>
                </a:cubicBezTo>
                <a:cubicBezTo>
                  <a:pt x="1" y="3276"/>
                  <a:pt x="1" y="6310"/>
                  <a:pt x="3424" y="8184"/>
                </a:cubicBezTo>
                <a:cubicBezTo>
                  <a:pt x="5137" y="9119"/>
                  <a:pt x="7382" y="9587"/>
                  <a:pt x="9627" y="9587"/>
                </a:cubicBezTo>
                <a:cubicBezTo>
                  <a:pt x="11871" y="9587"/>
                  <a:pt x="14115" y="9119"/>
                  <a:pt x="15827" y="8184"/>
                </a:cubicBezTo>
                <a:cubicBezTo>
                  <a:pt x="19253" y="6310"/>
                  <a:pt x="19253" y="3276"/>
                  <a:pt x="15827" y="1406"/>
                </a:cubicBezTo>
                <a:cubicBezTo>
                  <a:pt x="14115" y="469"/>
                  <a:pt x="11871" y="1"/>
                  <a:pt x="96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4097317" y="3160741"/>
            <a:ext cx="305293" cy="349033"/>
          </a:xfrm>
          <a:custGeom>
            <a:rect b="b" l="l" r="r" t="t"/>
            <a:pathLst>
              <a:path extrusionOk="0" h="8674" w="7587">
                <a:moveTo>
                  <a:pt x="5681" y="1"/>
                </a:moveTo>
                <a:cubicBezTo>
                  <a:pt x="4566" y="1"/>
                  <a:pt x="3216" y="763"/>
                  <a:pt x="2245" y="1793"/>
                </a:cubicBezTo>
                <a:cubicBezTo>
                  <a:pt x="1031" y="3086"/>
                  <a:pt x="85" y="5226"/>
                  <a:pt x="0" y="6288"/>
                </a:cubicBezTo>
                <a:lnTo>
                  <a:pt x="0" y="8674"/>
                </a:lnTo>
                <a:lnTo>
                  <a:pt x="1454" y="6664"/>
                </a:lnTo>
                <a:cubicBezTo>
                  <a:pt x="2204" y="4988"/>
                  <a:pt x="4399" y="3906"/>
                  <a:pt x="5870" y="3018"/>
                </a:cubicBezTo>
                <a:cubicBezTo>
                  <a:pt x="7341" y="2134"/>
                  <a:pt x="7587" y="639"/>
                  <a:pt x="6471" y="155"/>
                </a:cubicBezTo>
                <a:cubicBezTo>
                  <a:pt x="6229" y="49"/>
                  <a:pt x="5963" y="1"/>
                  <a:pt x="56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086051" y="3190195"/>
            <a:ext cx="249844" cy="281793"/>
          </a:xfrm>
          <a:custGeom>
            <a:rect b="b" l="l" r="r" t="t"/>
            <a:pathLst>
              <a:path extrusionOk="0" h="7003" w="6209">
                <a:moveTo>
                  <a:pt x="6121" y="1"/>
                </a:moveTo>
                <a:cubicBezTo>
                  <a:pt x="6115" y="1"/>
                  <a:pt x="6109" y="1"/>
                  <a:pt x="6102" y="3"/>
                </a:cubicBezTo>
                <a:cubicBezTo>
                  <a:pt x="4259" y="521"/>
                  <a:pt x="1027" y="3279"/>
                  <a:pt x="10" y="6904"/>
                </a:cubicBezTo>
                <a:cubicBezTo>
                  <a:pt x="0" y="6945"/>
                  <a:pt x="24" y="6989"/>
                  <a:pt x="65" y="7000"/>
                </a:cubicBezTo>
                <a:cubicBezTo>
                  <a:pt x="71" y="7003"/>
                  <a:pt x="79" y="7003"/>
                  <a:pt x="85" y="7003"/>
                </a:cubicBezTo>
                <a:cubicBezTo>
                  <a:pt x="120" y="7003"/>
                  <a:pt x="150" y="6982"/>
                  <a:pt x="161" y="6945"/>
                </a:cubicBezTo>
                <a:cubicBezTo>
                  <a:pt x="1164" y="3375"/>
                  <a:pt x="4335" y="665"/>
                  <a:pt x="6143" y="153"/>
                </a:cubicBezTo>
                <a:cubicBezTo>
                  <a:pt x="6184" y="143"/>
                  <a:pt x="6208" y="99"/>
                  <a:pt x="6198" y="58"/>
                </a:cubicBezTo>
                <a:cubicBezTo>
                  <a:pt x="6189" y="23"/>
                  <a:pt x="6156" y="1"/>
                  <a:pt x="61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4097317" y="3342612"/>
            <a:ext cx="259179" cy="224533"/>
          </a:xfrm>
          <a:custGeom>
            <a:rect b="b" l="l" r="r" t="t"/>
            <a:pathLst>
              <a:path extrusionOk="0" h="5580" w="6441">
                <a:moveTo>
                  <a:pt x="4587" y="0"/>
                </a:moveTo>
                <a:cubicBezTo>
                  <a:pt x="4544" y="0"/>
                  <a:pt x="4501" y="1"/>
                  <a:pt x="4457" y="3"/>
                </a:cubicBezTo>
                <a:cubicBezTo>
                  <a:pt x="3102" y="61"/>
                  <a:pt x="601" y="1703"/>
                  <a:pt x="0" y="4426"/>
                </a:cubicBezTo>
                <a:lnTo>
                  <a:pt x="160" y="5580"/>
                </a:lnTo>
                <a:cubicBezTo>
                  <a:pt x="379" y="4997"/>
                  <a:pt x="1188" y="4072"/>
                  <a:pt x="2433" y="3352"/>
                </a:cubicBezTo>
                <a:cubicBezTo>
                  <a:pt x="3812" y="2556"/>
                  <a:pt x="5495" y="2273"/>
                  <a:pt x="5935" y="1604"/>
                </a:cubicBezTo>
                <a:cubicBezTo>
                  <a:pt x="6440" y="825"/>
                  <a:pt x="5852" y="0"/>
                  <a:pt x="45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4091805" y="3373071"/>
            <a:ext cx="207834" cy="167998"/>
          </a:xfrm>
          <a:custGeom>
            <a:rect b="b" l="l" r="r" t="t"/>
            <a:pathLst>
              <a:path extrusionOk="0" h="4175" w="5165">
                <a:moveTo>
                  <a:pt x="5082" y="1"/>
                </a:moveTo>
                <a:cubicBezTo>
                  <a:pt x="3853" y="62"/>
                  <a:pt x="1407" y="987"/>
                  <a:pt x="18" y="4065"/>
                </a:cubicBezTo>
                <a:cubicBezTo>
                  <a:pt x="0" y="4106"/>
                  <a:pt x="18" y="4151"/>
                  <a:pt x="55" y="4167"/>
                </a:cubicBezTo>
                <a:cubicBezTo>
                  <a:pt x="65" y="4175"/>
                  <a:pt x="76" y="4175"/>
                  <a:pt x="89" y="4175"/>
                </a:cubicBezTo>
                <a:cubicBezTo>
                  <a:pt x="117" y="4175"/>
                  <a:pt x="147" y="4158"/>
                  <a:pt x="158" y="4131"/>
                </a:cubicBezTo>
                <a:cubicBezTo>
                  <a:pt x="1522" y="1113"/>
                  <a:pt x="3980" y="212"/>
                  <a:pt x="5089" y="158"/>
                </a:cubicBezTo>
                <a:cubicBezTo>
                  <a:pt x="5134" y="154"/>
                  <a:pt x="5164" y="120"/>
                  <a:pt x="5164" y="76"/>
                </a:cubicBezTo>
                <a:cubicBezTo>
                  <a:pt x="5161" y="31"/>
                  <a:pt x="5126" y="1"/>
                  <a:pt x="50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734953" y="2970188"/>
            <a:ext cx="119791" cy="62974"/>
          </a:xfrm>
          <a:custGeom>
            <a:rect b="b" l="l" r="r" t="t"/>
            <a:pathLst>
              <a:path extrusionOk="0" h="1565" w="2977">
                <a:moveTo>
                  <a:pt x="1488" y="0"/>
                </a:moveTo>
                <a:cubicBezTo>
                  <a:pt x="1141" y="0"/>
                  <a:pt x="794" y="76"/>
                  <a:pt x="530" y="228"/>
                </a:cubicBezTo>
                <a:cubicBezTo>
                  <a:pt x="0" y="536"/>
                  <a:pt x="0" y="1030"/>
                  <a:pt x="530" y="1334"/>
                </a:cubicBezTo>
                <a:cubicBezTo>
                  <a:pt x="794" y="1488"/>
                  <a:pt x="1141" y="1565"/>
                  <a:pt x="1488" y="1565"/>
                </a:cubicBezTo>
                <a:cubicBezTo>
                  <a:pt x="1835" y="1565"/>
                  <a:pt x="2182" y="1488"/>
                  <a:pt x="2447" y="1334"/>
                </a:cubicBezTo>
                <a:cubicBezTo>
                  <a:pt x="2976" y="1030"/>
                  <a:pt x="2976" y="536"/>
                  <a:pt x="2447" y="228"/>
                </a:cubicBezTo>
                <a:cubicBezTo>
                  <a:pt x="2182" y="76"/>
                  <a:pt x="1835" y="0"/>
                  <a:pt x="14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3484314" y="2811654"/>
            <a:ext cx="745467" cy="525239"/>
          </a:xfrm>
          <a:custGeom>
            <a:rect b="b" l="l" r="r" t="t"/>
            <a:pathLst>
              <a:path extrusionOk="0" h="13053" w="18526">
                <a:moveTo>
                  <a:pt x="17946" y="1"/>
                </a:moveTo>
                <a:cubicBezTo>
                  <a:pt x="18212" y="223"/>
                  <a:pt x="18178" y="527"/>
                  <a:pt x="17837" y="725"/>
                </a:cubicBezTo>
                <a:lnTo>
                  <a:pt x="690" y="10646"/>
                </a:lnTo>
                <a:cubicBezTo>
                  <a:pt x="499" y="10756"/>
                  <a:pt x="250" y="10813"/>
                  <a:pt x="1" y="10813"/>
                </a:cubicBezTo>
                <a:lnTo>
                  <a:pt x="1" y="13053"/>
                </a:lnTo>
                <a:cubicBezTo>
                  <a:pt x="250" y="13053"/>
                  <a:pt x="499" y="12998"/>
                  <a:pt x="690" y="12889"/>
                </a:cubicBezTo>
                <a:lnTo>
                  <a:pt x="17837" y="2963"/>
                </a:lnTo>
                <a:cubicBezTo>
                  <a:pt x="18219" y="2745"/>
                  <a:pt x="18526" y="2209"/>
                  <a:pt x="18526" y="1769"/>
                </a:cubicBezTo>
                <a:lnTo>
                  <a:pt x="18526" y="1120"/>
                </a:lnTo>
                <a:cubicBezTo>
                  <a:pt x="18526" y="725"/>
                  <a:pt x="18274" y="251"/>
                  <a:pt x="179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2490331" y="2252885"/>
            <a:ext cx="923041" cy="529706"/>
          </a:xfrm>
          <a:custGeom>
            <a:rect b="b" l="l" r="r" t="t"/>
            <a:pathLst>
              <a:path extrusionOk="0" h="13164" w="22939">
                <a:moveTo>
                  <a:pt x="14396" y="0"/>
                </a:moveTo>
                <a:cubicBezTo>
                  <a:pt x="14209" y="0"/>
                  <a:pt x="14021" y="41"/>
                  <a:pt x="13878" y="123"/>
                </a:cubicBezTo>
                <a:lnTo>
                  <a:pt x="287" y="7970"/>
                </a:lnTo>
                <a:cubicBezTo>
                  <a:pt x="0" y="8138"/>
                  <a:pt x="0" y="8407"/>
                  <a:pt x="287" y="8571"/>
                </a:cubicBezTo>
                <a:lnTo>
                  <a:pt x="8021" y="13038"/>
                </a:lnTo>
                <a:cubicBezTo>
                  <a:pt x="8164" y="13122"/>
                  <a:pt x="8353" y="13164"/>
                  <a:pt x="8541" y="13164"/>
                </a:cubicBezTo>
                <a:cubicBezTo>
                  <a:pt x="8730" y="13164"/>
                  <a:pt x="8919" y="13122"/>
                  <a:pt x="9062" y="13038"/>
                </a:cubicBezTo>
                <a:lnTo>
                  <a:pt x="22649" y="5195"/>
                </a:lnTo>
                <a:cubicBezTo>
                  <a:pt x="22939" y="5028"/>
                  <a:pt x="22939" y="4759"/>
                  <a:pt x="22649" y="4595"/>
                </a:cubicBezTo>
                <a:lnTo>
                  <a:pt x="14915" y="123"/>
                </a:lnTo>
                <a:cubicBezTo>
                  <a:pt x="14772" y="41"/>
                  <a:pt x="14584" y="0"/>
                  <a:pt x="143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2676308" y="2495071"/>
            <a:ext cx="327827" cy="184254"/>
          </a:xfrm>
          <a:custGeom>
            <a:rect b="b" l="l" r="r" t="t"/>
            <a:pathLst>
              <a:path extrusionOk="0" h="4579" w="8147">
                <a:moveTo>
                  <a:pt x="5617" y="1"/>
                </a:moveTo>
                <a:cubicBezTo>
                  <a:pt x="5536" y="1"/>
                  <a:pt x="5453" y="15"/>
                  <a:pt x="5379" y="46"/>
                </a:cubicBezTo>
                <a:lnTo>
                  <a:pt x="3699" y="770"/>
                </a:lnTo>
                <a:cubicBezTo>
                  <a:pt x="3630" y="801"/>
                  <a:pt x="3548" y="817"/>
                  <a:pt x="3464" y="817"/>
                </a:cubicBezTo>
                <a:cubicBezTo>
                  <a:pt x="3419" y="817"/>
                  <a:pt x="3374" y="812"/>
                  <a:pt x="3331" y="804"/>
                </a:cubicBezTo>
                <a:lnTo>
                  <a:pt x="1348" y="415"/>
                </a:lnTo>
                <a:cubicBezTo>
                  <a:pt x="1303" y="406"/>
                  <a:pt x="1259" y="402"/>
                  <a:pt x="1217" y="402"/>
                </a:cubicBezTo>
                <a:cubicBezTo>
                  <a:pt x="954" y="402"/>
                  <a:pt x="745" y="553"/>
                  <a:pt x="836" y="709"/>
                </a:cubicBezTo>
                <a:lnTo>
                  <a:pt x="1512" y="1856"/>
                </a:lnTo>
                <a:cubicBezTo>
                  <a:pt x="1553" y="1927"/>
                  <a:pt x="1532" y="2009"/>
                  <a:pt x="1450" y="2070"/>
                </a:cubicBezTo>
                <a:lnTo>
                  <a:pt x="198" y="3040"/>
                </a:lnTo>
                <a:cubicBezTo>
                  <a:pt x="1" y="3192"/>
                  <a:pt x="188" y="3409"/>
                  <a:pt x="518" y="3409"/>
                </a:cubicBezTo>
                <a:cubicBezTo>
                  <a:pt x="520" y="3409"/>
                  <a:pt x="523" y="3409"/>
                  <a:pt x="525" y="3409"/>
                </a:cubicBezTo>
                <a:lnTo>
                  <a:pt x="2621" y="3395"/>
                </a:lnTo>
                <a:cubicBezTo>
                  <a:pt x="2753" y="3395"/>
                  <a:pt x="2876" y="3429"/>
                  <a:pt x="2955" y="3494"/>
                </a:cubicBezTo>
                <a:lnTo>
                  <a:pt x="4163" y="4480"/>
                </a:lnTo>
                <a:cubicBezTo>
                  <a:pt x="4245" y="4547"/>
                  <a:pt x="4368" y="4579"/>
                  <a:pt x="4491" y="4579"/>
                </a:cubicBezTo>
                <a:cubicBezTo>
                  <a:pt x="4656" y="4579"/>
                  <a:pt x="4820" y="4521"/>
                  <a:pt x="4877" y="4415"/>
                </a:cubicBezTo>
                <a:lnTo>
                  <a:pt x="5497" y="3258"/>
                </a:lnTo>
                <a:cubicBezTo>
                  <a:pt x="5535" y="3187"/>
                  <a:pt x="5634" y="3128"/>
                  <a:pt x="5760" y="3108"/>
                </a:cubicBezTo>
                <a:lnTo>
                  <a:pt x="7764" y="2746"/>
                </a:lnTo>
                <a:cubicBezTo>
                  <a:pt x="8082" y="2692"/>
                  <a:pt x="8146" y="2449"/>
                  <a:pt x="7877" y="2336"/>
                </a:cubicBezTo>
                <a:lnTo>
                  <a:pt x="6163" y="1637"/>
                </a:lnTo>
                <a:cubicBezTo>
                  <a:pt x="6058" y="1593"/>
                  <a:pt x="5993" y="1521"/>
                  <a:pt x="5996" y="1446"/>
                </a:cubicBezTo>
                <a:lnTo>
                  <a:pt x="6023" y="238"/>
                </a:lnTo>
                <a:cubicBezTo>
                  <a:pt x="6026" y="97"/>
                  <a:pt x="5829" y="1"/>
                  <a:pt x="56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899947" y="2307607"/>
            <a:ext cx="207190" cy="117337"/>
          </a:xfrm>
          <a:custGeom>
            <a:rect b="b" l="l" r="r" t="t"/>
            <a:pathLst>
              <a:path extrusionOk="0" h="2916" w="5149">
                <a:moveTo>
                  <a:pt x="4796" y="1"/>
                </a:moveTo>
                <a:cubicBezTo>
                  <a:pt x="4682" y="1"/>
                  <a:pt x="4556" y="32"/>
                  <a:pt x="4455" y="91"/>
                </a:cubicBezTo>
                <a:lnTo>
                  <a:pt x="202" y="2545"/>
                </a:lnTo>
                <a:cubicBezTo>
                  <a:pt x="32" y="2644"/>
                  <a:pt x="1" y="2788"/>
                  <a:pt x="134" y="2866"/>
                </a:cubicBezTo>
                <a:cubicBezTo>
                  <a:pt x="192" y="2899"/>
                  <a:pt x="271" y="2915"/>
                  <a:pt x="355" y="2915"/>
                </a:cubicBezTo>
                <a:cubicBezTo>
                  <a:pt x="469" y="2915"/>
                  <a:pt x="594" y="2886"/>
                  <a:pt x="694" y="2829"/>
                </a:cubicBezTo>
                <a:lnTo>
                  <a:pt x="4947" y="374"/>
                </a:lnTo>
                <a:cubicBezTo>
                  <a:pt x="5117" y="272"/>
                  <a:pt x="5148" y="129"/>
                  <a:pt x="5011" y="50"/>
                </a:cubicBezTo>
                <a:cubicBezTo>
                  <a:pt x="4956" y="17"/>
                  <a:pt x="4879" y="1"/>
                  <a:pt x="4796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943122" y="2332594"/>
            <a:ext cx="207110" cy="117337"/>
          </a:xfrm>
          <a:custGeom>
            <a:rect b="b" l="l" r="r" t="t"/>
            <a:pathLst>
              <a:path extrusionOk="0" h="2916" w="5147">
                <a:moveTo>
                  <a:pt x="4793" y="1"/>
                </a:moveTo>
                <a:cubicBezTo>
                  <a:pt x="4679" y="1"/>
                  <a:pt x="4554" y="31"/>
                  <a:pt x="4454" y="88"/>
                </a:cubicBezTo>
                <a:lnTo>
                  <a:pt x="202" y="2542"/>
                </a:lnTo>
                <a:cubicBezTo>
                  <a:pt x="30" y="2644"/>
                  <a:pt x="0" y="2787"/>
                  <a:pt x="133" y="2866"/>
                </a:cubicBezTo>
                <a:cubicBezTo>
                  <a:pt x="190" y="2899"/>
                  <a:pt x="267" y="2915"/>
                  <a:pt x="351" y="2915"/>
                </a:cubicBezTo>
                <a:cubicBezTo>
                  <a:pt x="466" y="2915"/>
                  <a:pt x="592" y="2885"/>
                  <a:pt x="693" y="2825"/>
                </a:cubicBezTo>
                <a:lnTo>
                  <a:pt x="4945" y="371"/>
                </a:lnTo>
                <a:cubicBezTo>
                  <a:pt x="5116" y="272"/>
                  <a:pt x="5147" y="129"/>
                  <a:pt x="5010" y="50"/>
                </a:cubicBezTo>
                <a:cubicBezTo>
                  <a:pt x="4954" y="17"/>
                  <a:pt x="4876" y="1"/>
                  <a:pt x="4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986216" y="2357460"/>
            <a:ext cx="207110" cy="117337"/>
          </a:xfrm>
          <a:custGeom>
            <a:rect b="b" l="l" r="r" t="t"/>
            <a:pathLst>
              <a:path extrusionOk="0" h="2916" w="5147">
                <a:moveTo>
                  <a:pt x="4792" y="1"/>
                </a:moveTo>
                <a:cubicBezTo>
                  <a:pt x="4678" y="1"/>
                  <a:pt x="4553" y="31"/>
                  <a:pt x="4455" y="87"/>
                </a:cubicBezTo>
                <a:lnTo>
                  <a:pt x="202" y="2545"/>
                </a:lnTo>
                <a:cubicBezTo>
                  <a:pt x="28" y="2644"/>
                  <a:pt x="0" y="2787"/>
                  <a:pt x="134" y="2866"/>
                </a:cubicBezTo>
                <a:cubicBezTo>
                  <a:pt x="192" y="2899"/>
                  <a:pt x="269" y="2915"/>
                  <a:pt x="353" y="2915"/>
                </a:cubicBezTo>
                <a:cubicBezTo>
                  <a:pt x="467" y="2915"/>
                  <a:pt x="593" y="2885"/>
                  <a:pt x="693" y="2828"/>
                </a:cubicBezTo>
                <a:lnTo>
                  <a:pt x="4946" y="374"/>
                </a:lnTo>
                <a:cubicBezTo>
                  <a:pt x="5117" y="272"/>
                  <a:pt x="5147" y="128"/>
                  <a:pt x="5011" y="50"/>
                </a:cubicBezTo>
                <a:cubicBezTo>
                  <a:pt x="4954" y="17"/>
                  <a:pt x="4876" y="1"/>
                  <a:pt x="47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029310" y="2382448"/>
            <a:ext cx="207190" cy="117256"/>
          </a:xfrm>
          <a:custGeom>
            <a:rect b="b" l="l" r="r" t="t"/>
            <a:pathLst>
              <a:path extrusionOk="0" h="2914" w="5149">
                <a:moveTo>
                  <a:pt x="4792" y="1"/>
                </a:moveTo>
                <a:cubicBezTo>
                  <a:pt x="4678" y="1"/>
                  <a:pt x="4553" y="31"/>
                  <a:pt x="4455" y="88"/>
                </a:cubicBezTo>
                <a:lnTo>
                  <a:pt x="202" y="2542"/>
                </a:lnTo>
                <a:cubicBezTo>
                  <a:pt x="29" y="2640"/>
                  <a:pt x="1" y="2788"/>
                  <a:pt x="134" y="2866"/>
                </a:cubicBezTo>
                <a:cubicBezTo>
                  <a:pt x="191" y="2898"/>
                  <a:pt x="267" y="2914"/>
                  <a:pt x="349" y="2914"/>
                </a:cubicBezTo>
                <a:cubicBezTo>
                  <a:pt x="465" y="2914"/>
                  <a:pt x="592" y="2883"/>
                  <a:pt x="694" y="2825"/>
                </a:cubicBezTo>
                <a:lnTo>
                  <a:pt x="4947" y="371"/>
                </a:lnTo>
                <a:cubicBezTo>
                  <a:pt x="5117" y="272"/>
                  <a:pt x="5148" y="129"/>
                  <a:pt x="5011" y="50"/>
                </a:cubicBezTo>
                <a:cubicBezTo>
                  <a:pt x="4954" y="17"/>
                  <a:pt x="4876" y="1"/>
                  <a:pt x="47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3072485" y="2407314"/>
            <a:ext cx="207110" cy="117337"/>
          </a:xfrm>
          <a:custGeom>
            <a:rect b="b" l="l" r="r" t="t"/>
            <a:pathLst>
              <a:path extrusionOk="0" h="2916" w="5147">
                <a:moveTo>
                  <a:pt x="4791" y="1"/>
                </a:moveTo>
                <a:cubicBezTo>
                  <a:pt x="4677" y="1"/>
                  <a:pt x="4552" y="30"/>
                  <a:pt x="4454" y="88"/>
                </a:cubicBezTo>
                <a:lnTo>
                  <a:pt x="202" y="2545"/>
                </a:lnTo>
                <a:cubicBezTo>
                  <a:pt x="27" y="2644"/>
                  <a:pt x="0" y="2787"/>
                  <a:pt x="133" y="2866"/>
                </a:cubicBezTo>
                <a:cubicBezTo>
                  <a:pt x="191" y="2899"/>
                  <a:pt x="269" y="2915"/>
                  <a:pt x="353" y="2915"/>
                </a:cubicBezTo>
                <a:cubicBezTo>
                  <a:pt x="467" y="2915"/>
                  <a:pt x="591" y="2885"/>
                  <a:pt x="689" y="2828"/>
                </a:cubicBezTo>
                <a:lnTo>
                  <a:pt x="4942" y="371"/>
                </a:lnTo>
                <a:cubicBezTo>
                  <a:pt x="5116" y="272"/>
                  <a:pt x="5147" y="129"/>
                  <a:pt x="5010" y="50"/>
                </a:cubicBezTo>
                <a:cubicBezTo>
                  <a:pt x="4952" y="17"/>
                  <a:pt x="4874" y="1"/>
                  <a:pt x="47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3115579" y="2432301"/>
            <a:ext cx="207150" cy="117216"/>
          </a:xfrm>
          <a:custGeom>
            <a:rect b="b" l="l" r="r" t="t"/>
            <a:pathLst>
              <a:path extrusionOk="0" h="2913" w="5148">
                <a:moveTo>
                  <a:pt x="4791" y="1"/>
                </a:moveTo>
                <a:cubicBezTo>
                  <a:pt x="4677" y="1"/>
                  <a:pt x="4553" y="30"/>
                  <a:pt x="4455" y="88"/>
                </a:cubicBezTo>
                <a:lnTo>
                  <a:pt x="202" y="2542"/>
                </a:lnTo>
                <a:cubicBezTo>
                  <a:pt x="28" y="2641"/>
                  <a:pt x="1" y="2787"/>
                  <a:pt x="134" y="2863"/>
                </a:cubicBezTo>
                <a:cubicBezTo>
                  <a:pt x="192" y="2896"/>
                  <a:pt x="269" y="2912"/>
                  <a:pt x="353" y="2912"/>
                </a:cubicBezTo>
                <a:cubicBezTo>
                  <a:pt x="467" y="2912"/>
                  <a:pt x="591" y="2882"/>
                  <a:pt x="690" y="2825"/>
                </a:cubicBezTo>
                <a:lnTo>
                  <a:pt x="4942" y="371"/>
                </a:lnTo>
                <a:cubicBezTo>
                  <a:pt x="5117" y="272"/>
                  <a:pt x="5147" y="125"/>
                  <a:pt x="5011" y="50"/>
                </a:cubicBezTo>
                <a:cubicBezTo>
                  <a:pt x="4953" y="17"/>
                  <a:pt x="4875" y="1"/>
                  <a:pt x="47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2878823" y="2612603"/>
            <a:ext cx="381264" cy="218176"/>
          </a:xfrm>
          <a:custGeom>
            <a:rect b="b" l="l" r="r" t="t"/>
            <a:pathLst>
              <a:path extrusionOk="0" h="5422" w="9475">
                <a:moveTo>
                  <a:pt x="8639" y="0"/>
                </a:moveTo>
                <a:cubicBezTo>
                  <a:pt x="8526" y="0"/>
                  <a:pt x="8414" y="25"/>
                  <a:pt x="8328" y="74"/>
                </a:cubicBezTo>
                <a:lnTo>
                  <a:pt x="174" y="4784"/>
                </a:lnTo>
                <a:cubicBezTo>
                  <a:pt x="1" y="4883"/>
                  <a:pt x="1" y="5044"/>
                  <a:pt x="174" y="5143"/>
                </a:cubicBezTo>
                <a:lnTo>
                  <a:pt x="526" y="5347"/>
                </a:lnTo>
                <a:cubicBezTo>
                  <a:pt x="611" y="5397"/>
                  <a:pt x="724" y="5422"/>
                  <a:pt x="837" y="5422"/>
                </a:cubicBezTo>
                <a:cubicBezTo>
                  <a:pt x="950" y="5422"/>
                  <a:pt x="1064" y="5397"/>
                  <a:pt x="1151" y="5347"/>
                </a:cubicBezTo>
                <a:lnTo>
                  <a:pt x="9304" y="638"/>
                </a:lnTo>
                <a:cubicBezTo>
                  <a:pt x="9475" y="538"/>
                  <a:pt x="9475" y="378"/>
                  <a:pt x="9304" y="279"/>
                </a:cubicBezTo>
                <a:lnTo>
                  <a:pt x="8950" y="74"/>
                </a:lnTo>
                <a:cubicBezTo>
                  <a:pt x="8864" y="25"/>
                  <a:pt x="8751" y="0"/>
                  <a:pt x="8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310449" y="2476642"/>
            <a:ext cx="185180" cy="104863"/>
          </a:xfrm>
          <a:custGeom>
            <a:rect b="b" l="l" r="r" t="t"/>
            <a:pathLst>
              <a:path extrusionOk="0" h="2606" w="4602">
                <a:moveTo>
                  <a:pt x="3765" y="0"/>
                </a:moveTo>
                <a:cubicBezTo>
                  <a:pt x="3652" y="0"/>
                  <a:pt x="3538" y="25"/>
                  <a:pt x="3451" y="74"/>
                </a:cubicBezTo>
                <a:lnTo>
                  <a:pt x="175" y="1969"/>
                </a:lnTo>
                <a:cubicBezTo>
                  <a:pt x="1" y="2068"/>
                  <a:pt x="1" y="2228"/>
                  <a:pt x="175" y="2327"/>
                </a:cubicBezTo>
                <a:lnTo>
                  <a:pt x="526" y="2531"/>
                </a:lnTo>
                <a:cubicBezTo>
                  <a:pt x="612" y="2581"/>
                  <a:pt x="724" y="2606"/>
                  <a:pt x="837" y="2606"/>
                </a:cubicBezTo>
                <a:cubicBezTo>
                  <a:pt x="950" y="2606"/>
                  <a:pt x="1064" y="2581"/>
                  <a:pt x="1151" y="2531"/>
                </a:cubicBezTo>
                <a:lnTo>
                  <a:pt x="4427" y="638"/>
                </a:lnTo>
                <a:cubicBezTo>
                  <a:pt x="4598" y="539"/>
                  <a:pt x="4601" y="378"/>
                  <a:pt x="4427" y="279"/>
                </a:cubicBezTo>
                <a:lnTo>
                  <a:pt x="4076" y="74"/>
                </a:lnTo>
                <a:cubicBezTo>
                  <a:pt x="3990" y="25"/>
                  <a:pt x="3878" y="0"/>
                  <a:pt x="3765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2961510" y="2524806"/>
            <a:ext cx="923041" cy="529746"/>
          </a:xfrm>
          <a:custGeom>
            <a:rect b="b" l="l" r="r" t="t"/>
            <a:pathLst>
              <a:path extrusionOk="0" h="13165" w="22939">
                <a:moveTo>
                  <a:pt x="14397" y="1"/>
                </a:moveTo>
                <a:cubicBezTo>
                  <a:pt x="14209" y="1"/>
                  <a:pt x="14021" y="43"/>
                  <a:pt x="13878" y="126"/>
                </a:cubicBezTo>
                <a:lnTo>
                  <a:pt x="287" y="7969"/>
                </a:lnTo>
                <a:cubicBezTo>
                  <a:pt x="0" y="8137"/>
                  <a:pt x="0" y="8407"/>
                  <a:pt x="287" y="8571"/>
                </a:cubicBezTo>
                <a:lnTo>
                  <a:pt x="8024" y="13041"/>
                </a:lnTo>
                <a:cubicBezTo>
                  <a:pt x="8168" y="13123"/>
                  <a:pt x="8355" y="13164"/>
                  <a:pt x="8543" y="13164"/>
                </a:cubicBezTo>
                <a:cubicBezTo>
                  <a:pt x="8731" y="13164"/>
                  <a:pt x="8919" y="13123"/>
                  <a:pt x="9062" y="13041"/>
                </a:cubicBezTo>
                <a:lnTo>
                  <a:pt x="22652" y="5195"/>
                </a:lnTo>
                <a:cubicBezTo>
                  <a:pt x="22939" y="5028"/>
                  <a:pt x="22939" y="4762"/>
                  <a:pt x="22652" y="4595"/>
                </a:cubicBezTo>
                <a:lnTo>
                  <a:pt x="14919" y="126"/>
                </a:lnTo>
                <a:cubicBezTo>
                  <a:pt x="14773" y="43"/>
                  <a:pt x="14585" y="1"/>
                  <a:pt x="143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3147447" y="2766991"/>
            <a:ext cx="327988" cy="184254"/>
          </a:xfrm>
          <a:custGeom>
            <a:rect b="b" l="l" r="r" t="t"/>
            <a:pathLst>
              <a:path extrusionOk="0" h="4579" w="8151">
                <a:moveTo>
                  <a:pt x="5620" y="1"/>
                </a:moveTo>
                <a:cubicBezTo>
                  <a:pt x="5539" y="1"/>
                  <a:pt x="5457" y="15"/>
                  <a:pt x="5383" y="46"/>
                </a:cubicBezTo>
                <a:lnTo>
                  <a:pt x="3704" y="773"/>
                </a:lnTo>
                <a:cubicBezTo>
                  <a:pt x="3635" y="802"/>
                  <a:pt x="3552" y="818"/>
                  <a:pt x="3467" y="818"/>
                </a:cubicBezTo>
                <a:cubicBezTo>
                  <a:pt x="3422" y="818"/>
                  <a:pt x="3376" y="813"/>
                  <a:pt x="3331" y="804"/>
                </a:cubicBezTo>
                <a:lnTo>
                  <a:pt x="1349" y="419"/>
                </a:lnTo>
                <a:cubicBezTo>
                  <a:pt x="1303" y="409"/>
                  <a:pt x="1257" y="405"/>
                  <a:pt x="1212" y="405"/>
                </a:cubicBezTo>
                <a:cubicBezTo>
                  <a:pt x="954" y="405"/>
                  <a:pt x="747" y="555"/>
                  <a:pt x="840" y="712"/>
                </a:cubicBezTo>
                <a:lnTo>
                  <a:pt x="1513" y="1855"/>
                </a:lnTo>
                <a:cubicBezTo>
                  <a:pt x="1554" y="1930"/>
                  <a:pt x="1533" y="2008"/>
                  <a:pt x="1455" y="2070"/>
                </a:cubicBezTo>
                <a:lnTo>
                  <a:pt x="202" y="3040"/>
                </a:lnTo>
                <a:cubicBezTo>
                  <a:pt x="1" y="3193"/>
                  <a:pt x="195" y="3412"/>
                  <a:pt x="526" y="3412"/>
                </a:cubicBezTo>
                <a:lnTo>
                  <a:pt x="2622" y="3394"/>
                </a:lnTo>
                <a:cubicBezTo>
                  <a:pt x="2754" y="3394"/>
                  <a:pt x="2881" y="3429"/>
                  <a:pt x="2956" y="3494"/>
                </a:cubicBezTo>
                <a:lnTo>
                  <a:pt x="4164" y="4480"/>
                </a:lnTo>
                <a:cubicBezTo>
                  <a:pt x="4247" y="4547"/>
                  <a:pt x="4371" y="4578"/>
                  <a:pt x="4493" y="4578"/>
                </a:cubicBezTo>
                <a:cubicBezTo>
                  <a:pt x="4658" y="4578"/>
                  <a:pt x="4821" y="4521"/>
                  <a:pt x="4878" y="4415"/>
                </a:cubicBezTo>
                <a:lnTo>
                  <a:pt x="5499" y="3261"/>
                </a:lnTo>
                <a:cubicBezTo>
                  <a:pt x="5539" y="3186"/>
                  <a:pt x="5639" y="3131"/>
                  <a:pt x="5765" y="3108"/>
                </a:cubicBezTo>
                <a:lnTo>
                  <a:pt x="7765" y="2749"/>
                </a:lnTo>
                <a:cubicBezTo>
                  <a:pt x="8082" y="2692"/>
                  <a:pt x="8151" y="2449"/>
                  <a:pt x="7877" y="2336"/>
                </a:cubicBezTo>
                <a:lnTo>
                  <a:pt x="6168" y="1640"/>
                </a:lnTo>
                <a:cubicBezTo>
                  <a:pt x="6059" y="1596"/>
                  <a:pt x="5993" y="1524"/>
                  <a:pt x="5997" y="1446"/>
                </a:cubicBezTo>
                <a:lnTo>
                  <a:pt x="6024" y="238"/>
                </a:lnTo>
                <a:cubicBezTo>
                  <a:pt x="6027" y="97"/>
                  <a:pt x="5830" y="1"/>
                  <a:pt x="56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3371127" y="2579649"/>
            <a:ext cx="207190" cy="117216"/>
          </a:xfrm>
          <a:custGeom>
            <a:rect b="b" l="l" r="r" t="t"/>
            <a:pathLst>
              <a:path extrusionOk="0" h="2913" w="5149">
                <a:moveTo>
                  <a:pt x="4795" y="1"/>
                </a:moveTo>
                <a:cubicBezTo>
                  <a:pt x="4681" y="1"/>
                  <a:pt x="4555" y="31"/>
                  <a:pt x="4455" y="88"/>
                </a:cubicBezTo>
                <a:lnTo>
                  <a:pt x="202" y="2542"/>
                </a:lnTo>
                <a:cubicBezTo>
                  <a:pt x="32" y="2641"/>
                  <a:pt x="1" y="2788"/>
                  <a:pt x="138" y="2863"/>
                </a:cubicBezTo>
                <a:cubicBezTo>
                  <a:pt x="194" y="2896"/>
                  <a:pt x="271" y="2912"/>
                  <a:pt x="355" y="2912"/>
                </a:cubicBezTo>
                <a:cubicBezTo>
                  <a:pt x="469" y="2912"/>
                  <a:pt x="594" y="2882"/>
                  <a:pt x="694" y="2825"/>
                </a:cubicBezTo>
                <a:lnTo>
                  <a:pt x="4947" y="371"/>
                </a:lnTo>
                <a:cubicBezTo>
                  <a:pt x="5117" y="272"/>
                  <a:pt x="5148" y="129"/>
                  <a:pt x="5015" y="50"/>
                </a:cubicBezTo>
                <a:cubicBezTo>
                  <a:pt x="4957" y="17"/>
                  <a:pt x="4879" y="1"/>
                  <a:pt x="4795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3414301" y="2604515"/>
            <a:ext cx="207110" cy="117337"/>
          </a:xfrm>
          <a:custGeom>
            <a:rect b="b" l="l" r="r" t="t"/>
            <a:pathLst>
              <a:path extrusionOk="0" h="2916" w="5147">
                <a:moveTo>
                  <a:pt x="4793" y="1"/>
                </a:moveTo>
                <a:cubicBezTo>
                  <a:pt x="4679" y="1"/>
                  <a:pt x="4554" y="30"/>
                  <a:pt x="4454" y="87"/>
                </a:cubicBezTo>
                <a:lnTo>
                  <a:pt x="201" y="2545"/>
                </a:lnTo>
                <a:cubicBezTo>
                  <a:pt x="30" y="2644"/>
                  <a:pt x="0" y="2787"/>
                  <a:pt x="136" y="2866"/>
                </a:cubicBezTo>
                <a:cubicBezTo>
                  <a:pt x="193" y="2899"/>
                  <a:pt x="270" y="2915"/>
                  <a:pt x="353" y="2915"/>
                </a:cubicBezTo>
                <a:cubicBezTo>
                  <a:pt x="467" y="2915"/>
                  <a:pt x="592" y="2885"/>
                  <a:pt x="692" y="2828"/>
                </a:cubicBezTo>
                <a:lnTo>
                  <a:pt x="4945" y="371"/>
                </a:lnTo>
                <a:cubicBezTo>
                  <a:pt x="5116" y="272"/>
                  <a:pt x="5147" y="128"/>
                  <a:pt x="5010" y="50"/>
                </a:cubicBezTo>
                <a:cubicBezTo>
                  <a:pt x="4954" y="17"/>
                  <a:pt x="4876" y="1"/>
                  <a:pt x="47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3457396" y="2629502"/>
            <a:ext cx="207150" cy="117176"/>
          </a:xfrm>
          <a:custGeom>
            <a:rect b="b" l="l" r="r" t="t"/>
            <a:pathLst>
              <a:path extrusionOk="0" h="2912" w="5148">
                <a:moveTo>
                  <a:pt x="4798" y="0"/>
                </a:moveTo>
                <a:cubicBezTo>
                  <a:pt x="4683" y="0"/>
                  <a:pt x="4556" y="30"/>
                  <a:pt x="4454" y="88"/>
                </a:cubicBezTo>
                <a:lnTo>
                  <a:pt x="202" y="2541"/>
                </a:lnTo>
                <a:cubicBezTo>
                  <a:pt x="31" y="2640"/>
                  <a:pt x="1" y="2784"/>
                  <a:pt x="137" y="2862"/>
                </a:cubicBezTo>
                <a:cubicBezTo>
                  <a:pt x="194" y="2896"/>
                  <a:pt x="271" y="2912"/>
                  <a:pt x="354" y="2912"/>
                </a:cubicBezTo>
                <a:cubicBezTo>
                  <a:pt x="468" y="2912"/>
                  <a:pt x="593" y="2882"/>
                  <a:pt x="694" y="2825"/>
                </a:cubicBezTo>
                <a:lnTo>
                  <a:pt x="4946" y="371"/>
                </a:lnTo>
                <a:cubicBezTo>
                  <a:pt x="5117" y="272"/>
                  <a:pt x="5147" y="125"/>
                  <a:pt x="5011" y="47"/>
                </a:cubicBezTo>
                <a:cubicBezTo>
                  <a:pt x="4955" y="16"/>
                  <a:pt x="4880" y="0"/>
                  <a:pt x="47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3500490" y="2654368"/>
            <a:ext cx="207190" cy="117297"/>
          </a:xfrm>
          <a:custGeom>
            <a:rect b="b" l="l" r="r" t="t"/>
            <a:pathLst>
              <a:path extrusionOk="0" h="2915" w="5149">
                <a:moveTo>
                  <a:pt x="4794" y="1"/>
                </a:moveTo>
                <a:cubicBezTo>
                  <a:pt x="4681" y="1"/>
                  <a:pt x="4555" y="31"/>
                  <a:pt x="4455" y="88"/>
                </a:cubicBezTo>
                <a:lnTo>
                  <a:pt x="202" y="2545"/>
                </a:lnTo>
                <a:cubicBezTo>
                  <a:pt x="32" y="2644"/>
                  <a:pt x="1" y="2788"/>
                  <a:pt x="138" y="2865"/>
                </a:cubicBezTo>
                <a:cubicBezTo>
                  <a:pt x="194" y="2899"/>
                  <a:pt x="271" y="2915"/>
                  <a:pt x="355" y="2915"/>
                </a:cubicBezTo>
                <a:cubicBezTo>
                  <a:pt x="469" y="2915"/>
                  <a:pt x="594" y="2885"/>
                  <a:pt x="694" y="2828"/>
                </a:cubicBezTo>
                <a:lnTo>
                  <a:pt x="4947" y="371"/>
                </a:lnTo>
                <a:cubicBezTo>
                  <a:pt x="5117" y="272"/>
                  <a:pt x="5148" y="129"/>
                  <a:pt x="5012" y="50"/>
                </a:cubicBezTo>
                <a:cubicBezTo>
                  <a:pt x="4955" y="17"/>
                  <a:pt x="4878" y="1"/>
                  <a:pt x="47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3543664" y="2679235"/>
            <a:ext cx="207110" cy="117297"/>
          </a:xfrm>
          <a:custGeom>
            <a:rect b="b" l="l" r="r" t="t"/>
            <a:pathLst>
              <a:path extrusionOk="0" h="2915" w="5147">
                <a:moveTo>
                  <a:pt x="4795" y="1"/>
                </a:moveTo>
                <a:cubicBezTo>
                  <a:pt x="4681" y="1"/>
                  <a:pt x="4555" y="31"/>
                  <a:pt x="4454" y="91"/>
                </a:cubicBezTo>
                <a:lnTo>
                  <a:pt x="201" y="2545"/>
                </a:lnTo>
                <a:cubicBezTo>
                  <a:pt x="31" y="2644"/>
                  <a:pt x="0" y="2787"/>
                  <a:pt x="136" y="2866"/>
                </a:cubicBezTo>
                <a:cubicBezTo>
                  <a:pt x="193" y="2899"/>
                  <a:pt x="270" y="2915"/>
                  <a:pt x="354" y="2915"/>
                </a:cubicBezTo>
                <a:cubicBezTo>
                  <a:pt x="467" y="2915"/>
                  <a:pt x="592" y="2885"/>
                  <a:pt x="692" y="2828"/>
                </a:cubicBezTo>
                <a:lnTo>
                  <a:pt x="4945" y="374"/>
                </a:lnTo>
                <a:cubicBezTo>
                  <a:pt x="5116" y="272"/>
                  <a:pt x="5147" y="128"/>
                  <a:pt x="5010" y="50"/>
                </a:cubicBezTo>
                <a:cubicBezTo>
                  <a:pt x="4954" y="17"/>
                  <a:pt x="4878" y="1"/>
                  <a:pt x="479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3586759" y="2704222"/>
            <a:ext cx="207150" cy="117297"/>
          </a:xfrm>
          <a:custGeom>
            <a:rect b="b" l="l" r="r" t="t"/>
            <a:pathLst>
              <a:path extrusionOk="0" h="2915" w="5148">
                <a:moveTo>
                  <a:pt x="4794" y="0"/>
                </a:moveTo>
                <a:cubicBezTo>
                  <a:pt x="4680" y="0"/>
                  <a:pt x="4555" y="30"/>
                  <a:pt x="4454" y="87"/>
                </a:cubicBezTo>
                <a:lnTo>
                  <a:pt x="202" y="2541"/>
                </a:lnTo>
                <a:cubicBezTo>
                  <a:pt x="31" y="2644"/>
                  <a:pt x="1" y="2787"/>
                  <a:pt x="137" y="2866"/>
                </a:cubicBezTo>
                <a:cubicBezTo>
                  <a:pt x="193" y="2899"/>
                  <a:pt x="269" y="2915"/>
                  <a:pt x="352" y="2915"/>
                </a:cubicBezTo>
                <a:cubicBezTo>
                  <a:pt x="466" y="2915"/>
                  <a:pt x="592" y="2884"/>
                  <a:pt x="694" y="2825"/>
                </a:cubicBezTo>
                <a:lnTo>
                  <a:pt x="4946" y="371"/>
                </a:lnTo>
                <a:cubicBezTo>
                  <a:pt x="5117" y="272"/>
                  <a:pt x="5147" y="128"/>
                  <a:pt x="5011" y="50"/>
                </a:cubicBezTo>
                <a:cubicBezTo>
                  <a:pt x="4955" y="17"/>
                  <a:pt x="4877" y="0"/>
                  <a:pt x="47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3350002" y="2884564"/>
            <a:ext cx="381264" cy="218135"/>
          </a:xfrm>
          <a:custGeom>
            <a:rect b="b" l="l" r="r" t="t"/>
            <a:pathLst>
              <a:path extrusionOk="0" h="5421" w="9475">
                <a:moveTo>
                  <a:pt x="8639" y="0"/>
                </a:moveTo>
                <a:cubicBezTo>
                  <a:pt x="8526" y="0"/>
                  <a:pt x="8414" y="26"/>
                  <a:pt x="8328" y="77"/>
                </a:cubicBezTo>
                <a:lnTo>
                  <a:pt x="175" y="4783"/>
                </a:lnTo>
                <a:cubicBezTo>
                  <a:pt x="1" y="4882"/>
                  <a:pt x="1" y="5042"/>
                  <a:pt x="175" y="5141"/>
                </a:cubicBezTo>
                <a:lnTo>
                  <a:pt x="526" y="5346"/>
                </a:lnTo>
                <a:cubicBezTo>
                  <a:pt x="613" y="5396"/>
                  <a:pt x="727" y="5421"/>
                  <a:pt x="840" y="5421"/>
                </a:cubicBezTo>
                <a:cubicBezTo>
                  <a:pt x="953" y="5421"/>
                  <a:pt x="1065" y="5396"/>
                  <a:pt x="1151" y="5346"/>
                </a:cubicBezTo>
                <a:lnTo>
                  <a:pt x="9304" y="640"/>
                </a:lnTo>
                <a:cubicBezTo>
                  <a:pt x="9475" y="537"/>
                  <a:pt x="9475" y="377"/>
                  <a:pt x="9304" y="277"/>
                </a:cubicBezTo>
                <a:lnTo>
                  <a:pt x="8953" y="77"/>
                </a:lnTo>
                <a:cubicBezTo>
                  <a:pt x="8866" y="26"/>
                  <a:pt x="8752" y="0"/>
                  <a:pt x="86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781789" y="2748684"/>
            <a:ext cx="185019" cy="104742"/>
          </a:xfrm>
          <a:custGeom>
            <a:rect b="b" l="l" r="r" t="t"/>
            <a:pathLst>
              <a:path extrusionOk="0" h="2603" w="4598">
                <a:moveTo>
                  <a:pt x="3761" y="1"/>
                </a:moveTo>
                <a:cubicBezTo>
                  <a:pt x="3648" y="1"/>
                  <a:pt x="3536" y="25"/>
                  <a:pt x="3450" y="75"/>
                </a:cubicBezTo>
                <a:lnTo>
                  <a:pt x="171" y="1965"/>
                </a:lnTo>
                <a:cubicBezTo>
                  <a:pt x="0" y="2065"/>
                  <a:pt x="0" y="2225"/>
                  <a:pt x="171" y="2328"/>
                </a:cubicBezTo>
                <a:lnTo>
                  <a:pt x="522" y="2528"/>
                </a:lnTo>
                <a:cubicBezTo>
                  <a:pt x="609" y="2578"/>
                  <a:pt x="723" y="2603"/>
                  <a:pt x="836" y="2603"/>
                </a:cubicBezTo>
                <a:cubicBezTo>
                  <a:pt x="949" y="2603"/>
                  <a:pt x="1061" y="2578"/>
                  <a:pt x="1147" y="2528"/>
                </a:cubicBezTo>
                <a:lnTo>
                  <a:pt x="4424" y="638"/>
                </a:lnTo>
                <a:cubicBezTo>
                  <a:pt x="4597" y="539"/>
                  <a:pt x="4597" y="375"/>
                  <a:pt x="4424" y="276"/>
                </a:cubicBezTo>
                <a:lnTo>
                  <a:pt x="4071" y="75"/>
                </a:lnTo>
                <a:cubicBezTo>
                  <a:pt x="3986" y="25"/>
                  <a:pt x="3874" y="1"/>
                  <a:pt x="37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2637801" y="2333238"/>
            <a:ext cx="26397" cy="13923"/>
          </a:xfrm>
          <a:custGeom>
            <a:rect b="b" l="l" r="r" t="t"/>
            <a:pathLst>
              <a:path extrusionOk="0" h="346" w="656">
                <a:moveTo>
                  <a:pt x="329" y="0"/>
                </a:moveTo>
                <a:cubicBezTo>
                  <a:pt x="252" y="0"/>
                  <a:pt x="175" y="17"/>
                  <a:pt x="117" y="51"/>
                </a:cubicBezTo>
                <a:cubicBezTo>
                  <a:pt x="1" y="120"/>
                  <a:pt x="1" y="229"/>
                  <a:pt x="117" y="297"/>
                </a:cubicBezTo>
                <a:cubicBezTo>
                  <a:pt x="175" y="329"/>
                  <a:pt x="252" y="345"/>
                  <a:pt x="329" y="345"/>
                </a:cubicBezTo>
                <a:cubicBezTo>
                  <a:pt x="405" y="345"/>
                  <a:pt x="482" y="329"/>
                  <a:pt x="540" y="297"/>
                </a:cubicBezTo>
                <a:cubicBezTo>
                  <a:pt x="656" y="229"/>
                  <a:pt x="656" y="120"/>
                  <a:pt x="540" y="51"/>
                </a:cubicBezTo>
                <a:cubicBezTo>
                  <a:pt x="482" y="17"/>
                  <a:pt x="405" y="0"/>
                  <a:pt x="3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2588913" y="2398542"/>
            <a:ext cx="52794" cy="27845"/>
          </a:xfrm>
          <a:custGeom>
            <a:rect b="b" l="l" r="r" t="t"/>
            <a:pathLst>
              <a:path extrusionOk="0" h="692" w="1312">
                <a:moveTo>
                  <a:pt x="657" y="1"/>
                </a:moveTo>
                <a:cubicBezTo>
                  <a:pt x="504" y="1"/>
                  <a:pt x="351" y="34"/>
                  <a:pt x="233" y="101"/>
                </a:cubicBezTo>
                <a:cubicBezTo>
                  <a:pt x="1" y="238"/>
                  <a:pt x="1" y="456"/>
                  <a:pt x="233" y="589"/>
                </a:cubicBezTo>
                <a:cubicBezTo>
                  <a:pt x="351" y="657"/>
                  <a:pt x="504" y="691"/>
                  <a:pt x="657" y="691"/>
                </a:cubicBezTo>
                <a:cubicBezTo>
                  <a:pt x="811" y="691"/>
                  <a:pt x="963" y="657"/>
                  <a:pt x="1080" y="589"/>
                </a:cubicBezTo>
                <a:cubicBezTo>
                  <a:pt x="1311" y="456"/>
                  <a:pt x="1311" y="238"/>
                  <a:pt x="1080" y="101"/>
                </a:cubicBezTo>
                <a:cubicBezTo>
                  <a:pt x="963" y="34"/>
                  <a:pt x="811" y="1"/>
                  <a:pt x="6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2650033" y="2306883"/>
            <a:ext cx="148643" cy="83818"/>
          </a:xfrm>
          <a:custGeom>
            <a:rect b="b" l="l" r="r" t="t"/>
            <a:pathLst>
              <a:path extrusionOk="0" h="2083" w="3694">
                <a:moveTo>
                  <a:pt x="3263" y="1"/>
                </a:moveTo>
                <a:cubicBezTo>
                  <a:pt x="3154" y="1"/>
                  <a:pt x="3043" y="25"/>
                  <a:pt x="2956" y="75"/>
                </a:cubicBezTo>
                <a:lnTo>
                  <a:pt x="175" y="1683"/>
                </a:lnTo>
                <a:cubicBezTo>
                  <a:pt x="11" y="1778"/>
                  <a:pt x="0" y="1928"/>
                  <a:pt x="158" y="2017"/>
                </a:cubicBezTo>
                <a:cubicBezTo>
                  <a:pt x="231" y="2061"/>
                  <a:pt x="329" y="2082"/>
                  <a:pt x="429" y="2082"/>
                </a:cubicBezTo>
                <a:cubicBezTo>
                  <a:pt x="539" y="2082"/>
                  <a:pt x="652" y="2057"/>
                  <a:pt x="738" y="2007"/>
                </a:cubicBezTo>
                <a:lnTo>
                  <a:pt x="3519" y="402"/>
                </a:lnTo>
                <a:cubicBezTo>
                  <a:pt x="3687" y="307"/>
                  <a:pt x="3693" y="157"/>
                  <a:pt x="3540" y="65"/>
                </a:cubicBezTo>
                <a:cubicBezTo>
                  <a:pt x="3464" y="22"/>
                  <a:pt x="3365" y="1"/>
                  <a:pt x="32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817018" y="1069357"/>
            <a:ext cx="588656" cy="1452747"/>
          </a:xfrm>
          <a:custGeom>
            <a:rect b="b" l="l" r="r" t="t"/>
            <a:pathLst>
              <a:path extrusionOk="0" h="36103" w="14629">
                <a:moveTo>
                  <a:pt x="13307" y="0"/>
                </a:moveTo>
                <a:cubicBezTo>
                  <a:pt x="13224" y="0"/>
                  <a:pt x="13130" y="28"/>
                  <a:pt x="13031" y="87"/>
                </a:cubicBezTo>
                <a:lnTo>
                  <a:pt x="625" y="7265"/>
                </a:lnTo>
                <a:cubicBezTo>
                  <a:pt x="280" y="7462"/>
                  <a:pt x="1" y="7950"/>
                  <a:pt x="1" y="8346"/>
                </a:cubicBezTo>
                <a:lnTo>
                  <a:pt x="1" y="33916"/>
                </a:lnTo>
                <a:cubicBezTo>
                  <a:pt x="1" y="34115"/>
                  <a:pt x="72" y="34255"/>
                  <a:pt x="185" y="34319"/>
                </a:cubicBezTo>
                <a:lnTo>
                  <a:pt x="1158" y="34882"/>
                </a:lnTo>
                <a:cubicBezTo>
                  <a:pt x="1158" y="34882"/>
                  <a:pt x="1161" y="34882"/>
                  <a:pt x="1165" y="34885"/>
                </a:cubicBezTo>
                <a:lnTo>
                  <a:pt x="1178" y="34893"/>
                </a:lnTo>
                <a:lnTo>
                  <a:pt x="1178" y="34889"/>
                </a:lnTo>
                <a:cubicBezTo>
                  <a:pt x="1222" y="34913"/>
                  <a:pt x="1273" y="34925"/>
                  <a:pt x="1329" y="34925"/>
                </a:cubicBezTo>
                <a:cubicBezTo>
                  <a:pt x="1411" y="34925"/>
                  <a:pt x="1504" y="34898"/>
                  <a:pt x="1601" y="34841"/>
                </a:cubicBezTo>
                <a:lnTo>
                  <a:pt x="4878" y="32947"/>
                </a:lnTo>
                <a:lnTo>
                  <a:pt x="4878" y="34916"/>
                </a:lnTo>
                <a:cubicBezTo>
                  <a:pt x="4878" y="35268"/>
                  <a:pt x="4933" y="35469"/>
                  <a:pt x="5025" y="35524"/>
                </a:cubicBezTo>
                <a:lnTo>
                  <a:pt x="5021" y="35524"/>
                </a:lnTo>
                <a:lnTo>
                  <a:pt x="5990" y="36084"/>
                </a:lnTo>
                <a:lnTo>
                  <a:pt x="5994" y="36087"/>
                </a:lnTo>
                <a:lnTo>
                  <a:pt x="6004" y="36093"/>
                </a:lnTo>
                <a:lnTo>
                  <a:pt x="6004" y="36090"/>
                </a:lnTo>
                <a:cubicBezTo>
                  <a:pt x="6019" y="36098"/>
                  <a:pt x="6035" y="36102"/>
                  <a:pt x="6052" y="36102"/>
                </a:cubicBezTo>
                <a:cubicBezTo>
                  <a:pt x="6158" y="36102"/>
                  <a:pt x="6299" y="35943"/>
                  <a:pt x="6455" y="35616"/>
                </a:cubicBezTo>
                <a:lnTo>
                  <a:pt x="8779" y="30695"/>
                </a:lnTo>
                <a:lnTo>
                  <a:pt x="14008" y="27661"/>
                </a:lnTo>
                <a:cubicBezTo>
                  <a:pt x="14349" y="27462"/>
                  <a:pt x="14629" y="26974"/>
                  <a:pt x="14629" y="26579"/>
                </a:cubicBezTo>
                <a:lnTo>
                  <a:pt x="14629" y="1008"/>
                </a:lnTo>
                <a:cubicBezTo>
                  <a:pt x="14629" y="814"/>
                  <a:pt x="14561" y="674"/>
                  <a:pt x="14451" y="609"/>
                </a:cubicBezTo>
                <a:lnTo>
                  <a:pt x="14448" y="605"/>
                </a:lnTo>
                <a:lnTo>
                  <a:pt x="13472" y="42"/>
                </a:lnTo>
                <a:cubicBezTo>
                  <a:pt x="13424" y="15"/>
                  <a:pt x="13369" y="0"/>
                  <a:pt x="133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830739" y="1070363"/>
            <a:ext cx="566685" cy="301068"/>
          </a:xfrm>
          <a:custGeom>
            <a:rect b="b" l="l" r="r" t="t"/>
            <a:pathLst>
              <a:path extrusionOk="0" h="7482" w="14083">
                <a:moveTo>
                  <a:pt x="251" y="7260"/>
                </a:moveTo>
                <a:cubicBezTo>
                  <a:pt x="161" y="7317"/>
                  <a:pt x="76" y="7393"/>
                  <a:pt x="1" y="7481"/>
                </a:cubicBezTo>
                <a:cubicBezTo>
                  <a:pt x="76" y="7393"/>
                  <a:pt x="161" y="7317"/>
                  <a:pt x="251" y="7260"/>
                </a:cubicBezTo>
                <a:close/>
                <a:moveTo>
                  <a:pt x="13097" y="0"/>
                </a:moveTo>
                <a:cubicBezTo>
                  <a:pt x="13111" y="7"/>
                  <a:pt x="13120" y="11"/>
                  <a:pt x="13131" y="17"/>
                </a:cubicBezTo>
                <a:lnTo>
                  <a:pt x="13131" y="17"/>
                </a:lnTo>
                <a:lnTo>
                  <a:pt x="14083" y="570"/>
                </a:lnTo>
                <a:lnTo>
                  <a:pt x="14083" y="570"/>
                </a:lnTo>
                <a:lnTo>
                  <a:pt x="13131" y="17"/>
                </a:lnTo>
                <a:cubicBezTo>
                  <a:pt x="13120" y="11"/>
                  <a:pt x="13111" y="7"/>
                  <a:pt x="130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2824703" y="1069398"/>
            <a:ext cx="572721" cy="333339"/>
          </a:xfrm>
          <a:custGeom>
            <a:rect b="b" l="l" r="r" t="t"/>
            <a:pathLst>
              <a:path extrusionOk="0" h="8284" w="14233">
                <a:moveTo>
                  <a:pt x="13117" y="1"/>
                </a:moveTo>
                <a:cubicBezTo>
                  <a:pt x="13035" y="1"/>
                  <a:pt x="12940" y="28"/>
                  <a:pt x="12840" y="86"/>
                </a:cubicBezTo>
                <a:lnTo>
                  <a:pt x="434" y="7267"/>
                </a:lnTo>
                <a:cubicBezTo>
                  <a:pt x="421" y="7270"/>
                  <a:pt x="410" y="7277"/>
                  <a:pt x="401" y="7284"/>
                </a:cubicBezTo>
                <a:cubicBezTo>
                  <a:pt x="311" y="7341"/>
                  <a:pt x="226" y="7417"/>
                  <a:pt x="151" y="7505"/>
                </a:cubicBezTo>
                <a:cubicBezTo>
                  <a:pt x="97" y="7571"/>
                  <a:pt x="45" y="7642"/>
                  <a:pt x="1" y="7721"/>
                </a:cubicBezTo>
                <a:lnTo>
                  <a:pt x="977" y="8283"/>
                </a:lnTo>
                <a:cubicBezTo>
                  <a:pt x="1089" y="8093"/>
                  <a:pt x="1240" y="7925"/>
                  <a:pt x="1407" y="7830"/>
                </a:cubicBezTo>
                <a:lnTo>
                  <a:pt x="13817" y="649"/>
                </a:lnTo>
                <a:cubicBezTo>
                  <a:pt x="13916" y="591"/>
                  <a:pt x="14011" y="563"/>
                  <a:pt x="14096" y="563"/>
                </a:cubicBezTo>
                <a:cubicBezTo>
                  <a:pt x="14144" y="563"/>
                  <a:pt x="14192" y="574"/>
                  <a:pt x="14233" y="594"/>
                </a:cubicBezTo>
                <a:lnTo>
                  <a:pt x="13281" y="41"/>
                </a:lnTo>
                <a:cubicBezTo>
                  <a:pt x="13270" y="35"/>
                  <a:pt x="13261" y="31"/>
                  <a:pt x="13247" y="24"/>
                </a:cubicBezTo>
                <a:cubicBezTo>
                  <a:pt x="13209" y="7"/>
                  <a:pt x="13165" y="1"/>
                  <a:pt x="131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019050" y="2498732"/>
            <a:ext cx="38911" cy="22534"/>
          </a:xfrm>
          <a:custGeom>
            <a:rect b="b" l="l" r="r" t="t"/>
            <a:pathLst>
              <a:path extrusionOk="0" h="560" w="967">
                <a:moveTo>
                  <a:pt x="0" y="0"/>
                </a:moveTo>
                <a:lnTo>
                  <a:pt x="966" y="560"/>
                </a:lnTo>
                <a:lnTo>
                  <a:pt x="963" y="556"/>
                </a:lnTo>
                <a:lnTo>
                  <a:pt x="0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013256" y="2372348"/>
            <a:ext cx="44545" cy="148804"/>
          </a:xfrm>
          <a:custGeom>
            <a:rect b="b" l="l" r="r" t="t"/>
            <a:pathLst>
              <a:path extrusionOk="0" h="3698" w="1107">
                <a:moveTo>
                  <a:pt x="977" y="1"/>
                </a:moveTo>
                <a:lnTo>
                  <a:pt x="1" y="568"/>
                </a:lnTo>
                <a:lnTo>
                  <a:pt x="1" y="2533"/>
                </a:lnTo>
                <a:cubicBezTo>
                  <a:pt x="1" y="2882"/>
                  <a:pt x="56" y="3086"/>
                  <a:pt x="144" y="3141"/>
                </a:cubicBezTo>
                <a:lnTo>
                  <a:pt x="1107" y="3697"/>
                </a:lnTo>
                <a:cubicBezTo>
                  <a:pt x="1025" y="3625"/>
                  <a:pt x="977" y="3428"/>
                  <a:pt x="977" y="3100"/>
                </a:cubicBezTo>
                <a:lnTo>
                  <a:pt x="97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>
            <a:off x="2822008" y="2448315"/>
            <a:ext cx="2495" cy="1972"/>
          </a:xfrm>
          <a:custGeom>
            <a:rect b="b" l="l" r="r" t="t"/>
            <a:pathLst>
              <a:path extrusionOk="0" h="49" w="62">
                <a:moveTo>
                  <a:pt x="1" y="1"/>
                </a:moveTo>
                <a:cubicBezTo>
                  <a:pt x="18" y="18"/>
                  <a:pt x="38" y="35"/>
                  <a:pt x="58" y="48"/>
                </a:cubicBezTo>
                <a:lnTo>
                  <a:pt x="61" y="48"/>
                </a:lnTo>
                <a:cubicBezTo>
                  <a:pt x="38" y="35"/>
                  <a:pt x="18" y="18"/>
                  <a:pt x="1" y="1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2817018" y="1380026"/>
            <a:ext cx="47039" cy="1093091"/>
          </a:xfrm>
          <a:custGeom>
            <a:rect b="b" l="l" r="r" t="t"/>
            <a:pathLst>
              <a:path extrusionOk="0" h="27165" w="1169">
                <a:moveTo>
                  <a:pt x="192" y="1"/>
                </a:moveTo>
                <a:cubicBezTo>
                  <a:pt x="75" y="199"/>
                  <a:pt x="1" y="424"/>
                  <a:pt x="1" y="625"/>
                </a:cubicBezTo>
                <a:lnTo>
                  <a:pt x="1" y="26195"/>
                </a:lnTo>
                <a:cubicBezTo>
                  <a:pt x="1" y="26353"/>
                  <a:pt x="48" y="26475"/>
                  <a:pt x="124" y="26550"/>
                </a:cubicBezTo>
                <a:cubicBezTo>
                  <a:pt x="141" y="26567"/>
                  <a:pt x="161" y="26584"/>
                  <a:pt x="185" y="26598"/>
                </a:cubicBezTo>
                <a:lnTo>
                  <a:pt x="1158" y="27161"/>
                </a:lnTo>
                <a:cubicBezTo>
                  <a:pt x="1161" y="27161"/>
                  <a:pt x="1161" y="27164"/>
                  <a:pt x="1165" y="27164"/>
                </a:cubicBezTo>
                <a:cubicBezTo>
                  <a:pt x="1049" y="27100"/>
                  <a:pt x="977" y="26960"/>
                  <a:pt x="977" y="26759"/>
                </a:cubicBezTo>
                <a:lnTo>
                  <a:pt x="977" y="1188"/>
                </a:lnTo>
                <a:cubicBezTo>
                  <a:pt x="977" y="987"/>
                  <a:pt x="1049" y="762"/>
                  <a:pt x="1168" y="563"/>
                </a:cubicBezTo>
                <a:lnTo>
                  <a:pt x="1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2934753" y="1226160"/>
            <a:ext cx="392531" cy="480654"/>
          </a:xfrm>
          <a:custGeom>
            <a:rect b="b" l="l" r="r" t="t"/>
            <a:pathLst>
              <a:path extrusionOk="0" h="11945" w="9755">
                <a:moveTo>
                  <a:pt x="9467" y="1"/>
                </a:moveTo>
                <a:cubicBezTo>
                  <a:pt x="9397" y="1"/>
                  <a:pt x="9319" y="23"/>
                  <a:pt x="9236" y="71"/>
                </a:cubicBezTo>
                <a:lnTo>
                  <a:pt x="522" y="5118"/>
                </a:lnTo>
                <a:cubicBezTo>
                  <a:pt x="235" y="5285"/>
                  <a:pt x="0" y="5688"/>
                  <a:pt x="0" y="6019"/>
                </a:cubicBezTo>
                <a:lnTo>
                  <a:pt x="0" y="11575"/>
                </a:lnTo>
                <a:cubicBezTo>
                  <a:pt x="0" y="11810"/>
                  <a:pt x="117" y="11945"/>
                  <a:pt x="288" y="11945"/>
                </a:cubicBezTo>
                <a:cubicBezTo>
                  <a:pt x="358" y="11945"/>
                  <a:pt x="438" y="11922"/>
                  <a:pt x="522" y="11873"/>
                </a:cubicBezTo>
                <a:lnTo>
                  <a:pt x="9236" y="6828"/>
                </a:lnTo>
                <a:cubicBezTo>
                  <a:pt x="9522" y="6660"/>
                  <a:pt x="9754" y="6258"/>
                  <a:pt x="9754" y="5927"/>
                </a:cubicBezTo>
                <a:lnTo>
                  <a:pt x="9754" y="370"/>
                </a:lnTo>
                <a:cubicBezTo>
                  <a:pt x="9754" y="136"/>
                  <a:pt x="9637" y="1"/>
                  <a:pt x="94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934753" y="1543227"/>
            <a:ext cx="392531" cy="253787"/>
          </a:xfrm>
          <a:custGeom>
            <a:rect b="b" l="l" r="r" t="t"/>
            <a:pathLst>
              <a:path extrusionOk="0" h="6307" w="9755">
                <a:moveTo>
                  <a:pt x="9478" y="0"/>
                </a:moveTo>
                <a:cubicBezTo>
                  <a:pt x="9405" y="0"/>
                  <a:pt x="9321" y="24"/>
                  <a:pt x="9231" y="75"/>
                </a:cubicBezTo>
                <a:lnTo>
                  <a:pt x="522" y="5105"/>
                </a:lnTo>
                <a:cubicBezTo>
                  <a:pt x="235" y="5272"/>
                  <a:pt x="0" y="5658"/>
                  <a:pt x="0" y="5968"/>
                </a:cubicBezTo>
                <a:cubicBezTo>
                  <a:pt x="0" y="6184"/>
                  <a:pt x="113" y="6307"/>
                  <a:pt x="277" y="6307"/>
                </a:cubicBezTo>
                <a:cubicBezTo>
                  <a:pt x="350" y="6307"/>
                  <a:pt x="434" y="6283"/>
                  <a:pt x="522" y="6231"/>
                </a:cubicBezTo>
                <a:lnTo>
                  <a:pt x="9231" y="1201"/>
                </a:lnTo>
                <a:cubicBezTo>
                  <a:pt x="9522" y="1037"/>
                  <a:pt x="9754" y="648"/>
                  <a:pt x="9754" y="337"/>
                </a:cubicBezTo>
                <a:cubicBezTo>
                  <a:pt x="9754" y="122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2934753" y="1633800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0"/>
                </a:moveTo>
                <a:cubicBezTo>
                  <a:pt x="9405" y="0"/>
                  <a:pt x="9321" y="25"/>
                  <a:pt x="9231" y="76"/>
                </a:cubicBezTo>
                <a:lnTo>
                  <a:pt x="522" y="5106"/>
                </a:lnTo>
                <a:cubicBezTo>
                  <a:pt x="235" y="5270"/>
                  <a:pt x="0" y="5659"/>
                  <a:pt x="0" y="5970"/>
                </a:cubicBezTo>
                <a:cubicBezTo>
                  <a:pt x="0" y="6185"/>
                  <a:pt x="113" y="6307"/>
                  <a:pt x="277" y="6307"/>
                </a:cubicBezTo>
                <a:cubicBezTo>
                  <a:pt x="350" y="6307"/>
                  <a:pt x="434" y="6283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8"/>
                </a:cubicBezTo>
                <a:cubicBezTo>
                  <a:pt x="9754" y="124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2934753" y="1724414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1"/>
                </a:moveTo>
                <a:cubicBezTo>
                  <a:pt x="9405" y="1"/>
                  <a:pt x="9321" y="25"/>
                  <a:pt x="9231" y="77"/>
                </a:cubicBezTo>
                <a:lnTo>
                  <a:pt x="522" y="5107"/>
                </a:lnTo>
                <a:cubicBezTo>
                  <a:pt x="235" y="5271"/>
                  <a:pt x="0" y="5660"/>
                  <a:pt x="0" y="5970"/>
                </a:cubicBezTo>
                <a:cubicBezTo>
                  <a:pt x="0" y="6186"/>
                  <a:pt x="113" y="6308"/>
                  <a:pt x="277" y="6308"/>
                </a:cubicBezTo>
                <a:cubicBezTo>
                  <a:pt x="350" y="6308"/>
                  <a:pt x="434" y="6284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9"/>
                </a:cubicBezTo>
                <a:cubicBezTo>
                  <a:pt x="9754" y="124"/>
                  <a:pt x="9643" y="1"/>
                  <a:pt x="94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2934753" y="1815067"/>
            <a:ext cx="392531" cy="253827"/>
          </a:xfrm>
          <a:custGeom>
            <a:rect b="b" l="l" r="r" t="t"/>
            <a:pathLst>
              <a:path extrusionOk="0" h="6308" w="9755">
                <a:moveTo>
                  <a:pt x="9478" y="0"/>
                </a:moveTo>
                <a:cubicBezTo>
                  <a:pt x="9405" y="0"/>
                  <a:pt x="9321" y="25"/>
                  <a:pt x="9231" y="76"/>
                </a:cubicBezTo>
                <a:lnTo>
                  <a:pt x="522" y="5107"/>
                </a:lnTo>
                <a:cubicBezTo>
                  <a:pt x="235" y="5270"/>
                  <a:pt x="0" y="5656"/>
                  <a:pt x="0" y="5970"/>
                </a:cubicBezTo>
                <a:cubicBezTo>
                  <a:pt x="0" y="6186"/>
                  <a:pt x="113" y="6307"/>
                  <a:pt x="277" y="6307"/>
                </a:cubicBezTo>
                <a:cubicBezTo>
                  <a:pt x="350" y="6307"/>
                  <a:pt x="434" y="6283"/>
                  <a:pt x="522" y="6233"/>
                </a:cubicBezTo>
                <a:lnTo>
                  <a:pt x="9231" y="1203"/>
                </a:lnTo>
                <a:cubicBezTo>
                  <a:pt x="9522" y="1035"/>
                  <a:pt x="9754" y="650"/>
                  <a:pt x="9754" y="339"/>
                </a:cubicBezTo>
                <a:cubicBezTo>
                  <a:pt x="9754" y="124"/>
                  <a:pt x="9643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2934753" y="2086948"/>
            <a:ext cx="78546" cy="72551"/>
          </a:xfrm>
          <a:custGeom>
            <a:rect b="b" l="l" r="r" t="t"/>
            <a:pathLst>
              <a:path extrusionOk="0" h="1803" w="1952">
                <a:moveTo>
                  <a:pt x="1678" y="1"/>
                </a:moveTo>
                <a:cubicBezTo>
                  <a:pt x="1605" y="1"/>
                  <a:pt x="1522" y="25"/>
                  <a:pt x="1433" y="77"/>
                </a:cubicBezTo>
                <a:lnTo>
                  <a:pt x="522" y="602"/>
                </a:lnTo>
                <a:cubicBezTo>
                  <a:pt x="235" y="766"/>
                  <a:pt x="0" y="1155"/>
                  <a:pt x="0" y="1466"/>
                </a:cubicBezTo>
                <a:cubicBezTo>
                  <a:pt x="0" y="1681"/>
                  <a:pt x="113" y="1803"/>
                  <a:pt x="277" y="1803"/>
                </a:cubicBezTo>
                <a:cubicBezTo>
                  <a:pt x="350" y="1803"/>
                  <a:pt x="434" y="1779"/>
                  <a:pt x="522" y="1728"/>
                </a:cubicBezTo>
                <a:lnTo>
                  <a:pt x="1433" y="1203"/>
                </a:lnTo>
                <a:cubicBezTo>
                  <a:pt x="1720" y="1036"/>
                  <a:pt x="1952" y="651"/>
                  <a:pt x="1952" y="339"/>
                </a:cubicBezTo>
                <a:cubicBezTo>
                  <a:pt x="1952" y="124"/>
                  <a:pt x="1841" y="1"/>
                  <a:pt x="16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3066409" y="1905681"/>
            <a:ext cx="260869" cy="178017"/>
          </a:xfrm>
          <a:custGeom>
            <a:rect b="b" l="l" r="r" t="t"/>
            <a:pathLst>
              <a:path extrusionOk="0" h="4424" w="6483">
                <a:moveTo>
                  <a:pt x="6206" y="1"/>
                </a:moveTo>
                <a:cubicBezTo>
                  <a:pt x="6133" y="1"/>
                  <a:pt x="6049" y="25"/>
                  <a:pt x="5959" y="77"/>
                </a:cubicBezTo>
                <a:lnTo>
                  <a:pt x="520" y="3223"/>
                </a:lnTo>
                <a:cubicBezTo>
                  <a:pt x="233" y="3387"/>
                  <a:pt x="0" y="3773"/>
                  <a:pt x="0" y="4083"/>
                </a:cubicBezTo>
                <a:cubicBezTo>
                  <a:pt x="0" y="4301"/>
                  <a:pt x="112" y="4424"/>
                  <a:pt x="276" y="4424"/>
                </a:cubicBezTo>
                <a:cubicBezTo>
                  <a:pt x="349" y="4424"/>
                  <a:pt x="432" y="4400"/>
                  <a:pt x="520" y="4350"/>
                </a:cubicBezTo>
                <a:lnTo>
                  <a:pt x="5959" y="1203"/>
                </a:lnTo>
                <a:cubicBezTo>
                  <a:pt x="6250" y="1035"/>
                  <a:pt x="6482" y="650"/>
                  <a:pt x="6482" y="339"/>
                </a:cubicBezTo>
                <a:cubicBezTo>
                  <a:pt x="6482" y="124"/>
                  <a:pt x="6371" y="1"/>
                  <a:pt x="62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934753" y="2177561"/>
            <a:ext cx="78546" cy="72591"/>
          </a:xfrm>
          <a:custGeom>
            <a:rect b="b" l="l" r="r" t="t"/>
            <a:pathLst>
              <a:path extrusionOk="0" h="1804" w="1952">
                <a:moveTo>
                  <a:pt x="1679" y="1"/>
                </a:moveTo>
                <a:cubicBezTo>
                  <a:pt x="1606" y="1"/>
                  <a:pt x="1522" y="26"/>
                  <a:pt x="1433" y="78"/>
                </a:cubicBezTo>
                <a:lnTo>
                  <a:pt x="522" y="603"/>
                </a:lnTo>
                <a:cubicBezTo>
                  <a:pt x="235" y="767"/>
                  <a:pt x="0" y="1152"/>
                  <a:pt x="0" y="1466"/>
                </a:cubicBezTo>
                <a:cubicBezTo>
                  <a:pt x="0" y="1682"/>
                  <a:pt x="113" y="1803"/>
                  <a:pt x="277" y="1803"/>
                </a:cubicBezTo>
                <a:cubicBezTo>
                  <a:pt x="350" y="1803"/>
                  <a:pt x="434" y="1779"/>
                  <a:pt x="522" y="1729"/>
                </a:cubicBezTo>
                <a:lnTo>
                  <a:pt x="1433" y="1200"/>
                </a:lnTo>
                <a:cubicBezTo>
                  <a:pt x="1720" y="1036"/>
                  <a:pt x="1952" y="651"/>
                  <a:pt x="1952" y="340"/>
                </a:cubicBezTo>
                <a:cubicBezTo>
                  <a:pt x="1952" y="123"/>
                  <a:pt x="1842" y="1"/>
                  <a:pt x="16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3066409" y="1996334"/>
            <a:ext cx="260869" cy="177977"/>
          </a:xfrm>
          <a:custGeom>
            <a:rect b="b" l="l" r="r" t="t"/>
            <a:pathLst>
              <a:path extrusionOk="0" h="4423" w="6483">
                <a:moveTo>
                  <a:pt x="6206" y="0"/>
                </a:moveTo>
                <a:cubicBezTo>
                  <a:pt x="6133" y="0"/>
                  <a:pt x="6049" y="25"/>
                  <a:pt x="5959" y="77"/>
                </a:cubicBezTo>
                <a:lnTo>
                  <a:pt x="520" y="3223"/>
                </a:lnTo>
                <a:cubicBezTo>
                  <a:pt x="233" y="3387"/>
                  <a:pt x="0" y="3772"/>
                  <a:pt x="0" y="4083"/>
                </a:cubicBezTo>
                <a:cubicBezTo>
                  <a:pt x="0" y="4300"/>
                  <a:pt x="111" y="4422"/>
                  <a:pt x="274" y="4422"/>
                </a:cubicBezTo>
                <a:cubicBezTo>
                  <a:pt x="347" y="4422"/>
                  <a:pt x="431" y="4398"/>
                  <a:pt x="520" y="4346"/>
                </a:cubicBezTo>
                <a:lnTo>
                  <a:pt x="5959" y="1203"/>
                </a:lnTo>
                <a:cubicBezTo>
                  <a:pt x="6250" y="1035"/>
                  <a:pt x="6482" y="650"/>
                  <a:pt x="6482" y="339"/>
                </a:cubicBezTo>
                <a:cubicBezTo>
                  <a:pt x="6482" y="124"/>
                  <a:pt x="6371" y="0"/>
                  <a:pt x="62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934753" y="2268175"/>
            <a:ext cx="78546" cy="72551"/>
          </a:xfrm>
          <a:custGeom>
            <a:rect b="b" l="l" r="r" t="t"/>
            <a:pathLst>
              <a:path extrusionOk="0" h="1803" w="1952">
                <a:moveTo>
                  <a:pt x="1677" y="0"/>
                </a:moveTo>
                <a:cubicBezTo>
                  <a:pt x="1604" y="0"/>
                  <a:pt x="1521" y="24"/>
                  <a:pt x="1433" y="74"/>
                </a:cubicBezTo>
                <a:lnTo>
                  <a:pt x="522" y="603"/>
                </a:lnTo>
                <a:cubicBezTo>
                  <a:pt x="235" y="767"/>
                  <a:pt x="0" y="1153"/>
                  <a:pt x="0" y="1463"/>
                </a:cubicBezTo>
                <a:cubicBezTo>
                  <a:pt x="0" y="1681"/>
                  <a:pt x="112" y="1803"/>
                  <a:pt x="276" y="1803"/>
                </a:cubicBezTo>
                <a:cubicBezTo>
                  <a:pt x="349" y="1803"/>
                  <a:pt x="433" y="1778"/>
                  <a:pt x="522" y="1726"/>
                </a:cubicBezTo>
                <a:lnTo>
                  <a:pt x="1433" y="1200"/>
                </a:lnTo>
                <a:cubicBezTo>
                  <a:pt x="1720" y="1037"/>
                  <a:pt x="1952" y="652"/>
                  <a:pt x="1952" y="337"/>
                </a:cubicBezTo>
                <a:cubicBezTo>
                  <a:pt x="1952" y="122"/>
                  <a:pt x="1841" y="0"/>
                  <a:pt x="16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066409" y="2086948"/>
            <a:ext cx="260869" cy="177937"/>
          </a:xfrm>
          <a:custGeom>
            <a:rect b="b" l="l" r="r" t="t"/>
            <a:pathLst>
              <a:path extrusionOk="0" h="4422" w="6483">
                <a:moveTo>
                  <a:pt x="6206" y="1"/>
                </a:moveTo>
                <a:cubicBezTo>
                  <a:pt x="6133" y="1"/>
                  <a:pt x="6049" y="25"/>
                  <a:pt x="5959" y="77"/>
                </a:cubicBezTo>
                <a:lnTo>
                  <a:pt x="520" y="3220"/>
                </a:lnTo>
                <a:cubicBezTo>
                  <a:pt x="233" y="3387"/>
                  <a:pt x="0" y="3773"/>
                  <a:pt x="0" y="4083"/>
                </a:cubicBezTo>
                <a:cubicBezTo>
                  <a:pt x="0" y="4299"/>
                  <a:pt x="112" y="4422"/>
                  <a:pt x="276" y="4422"/>
                </a:cubicBezTo>
                <a:cubicBezTo>
                  <a:pt x="349" y="4422"/>
                  <a:pt x="432" y="4398"/>
                  <a:pt x="520" y="4346"/>
                </a:cubicBezTo>
                <a:lnTo>
                  <a:pt x="5959" y="1203"/>
                </a:lnTo>
                <a:cubicBezTo>
                  <a:pt x="6250" y="1036"/>
                  <a:pt x="6482" y="651"/>
                  <a:pt x="6482" y="339"/>
                </a:cubicBezTo>
                <a:cubicBezTo>
                  <a:pt x="6482" y="124"/>
                  <a:pt x="6371" y="1"/>
                  <a:pt x="62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288238" y="1340594"/>
            <a:ext cx="588615" cy="1452747"/>
          </a:xfrm>
          <a:custGeom>
            <a:rect b="b" l="l" r="r" t="t"/>
            <a:pathLst>
              <a:path extrusionOk="0" h="36103" w="14628">
                <a:moveTo>
                  <a:pt x="13309" y="1"/>
                </a:moveTo>
                <a:cubicBezTo>
                  <a:pt x="13224" y="1"/>
                  <a:pt x="13129" y="28"/>
                  <a:pt x="13027" y="86"/>
                </a:cubicBezTo>
                <a:lnTo>
                  <a:pt x="621" y="7267"/>
                </a:lnTo>
                <a:cubicBezTo>
                  <a:pt x="279" y="7466"/>
                  <a:pt x="0" y="7950"/>
                  <a:pt x="0" y="8346"/>
                </a:cubicBezTo>
                <a:lnTo>
                  <a:pt x="0" y="33916"/>
                </a:lnTo>
                <a:cubicBezTo>
                  <a:pt x="0" y="34114"/>
                  <a:pt x="68" y="34254"/>
                  <a:pt x="180" y="34319"/>
                </a:cubicBezTo>
                <a:lnTo>
                  <a:pt x="1153" y="34882"/>
                </a:lnTo>
                <a:cubicBezTo>
                  <a:pt x="1157" y="34882"/>
                  <a:pt x="1160" y="34886"/>
                  <a:pt x="1160" y="34886"/>
                </a:cubicBezTo>
                <a:lnTo>
                  <a:pt x="1174" y="34892"/>
                </a:lnTo>
                <a:cubicBezTo>
                  <a:pt x="1218" y="34914"/>
                  <a:pt x="1268" y="34925"/>
                  <a:pt x="1322" y="34925"/>
                </a:cubicBezTo>
                <a:cubicBezTo>
                  <a:pt x="1405" y="34925"/>
                  <a:pt x="1498" y="34899"/>
                  <a:pt x="1597" y="34841"/>
                </a:cubicBezTo>
                <a:lnTo>
                  <a:pt x="4877" y="32950"/>
                </a:lnTo>
                <a:lnTo>
                  <a:pt x="4877" y="34919"/>
                </a:lnTo>
                <a:cubicBezTo>
                  <a:pt x="4877" y="35267"/>
                  <a:pt x="4931" y="35469"/>
                  <a:pt x="5020" y="35524"/>
                </a:cubicBezTo>
                <a:lnTo>
                  <a:pt x="5020" y="35527"/>
                </a:lnTo>
                <a:lnTo>
                  <a:pt x="5986" y="36083"/>
                </a:lnTo>
                <a:lnTo>
                  <a:pt x="5989" y="36086"/>
                </a:lnTo>
                <a:lnTo>
                  <a:pt x="6003" y="36094"/>
                </a:lnTo>
                <a:lnTo>
                  <a:pt x="6003" y="36090"/>
                </a:lnTo>
                <a:cubicBezTo>
                  <a:pt x="6019" y="36098"/>
                  <a:pt x="6035" y="36103"/>
                  <a:pt x="6053" y="36103"/>
                </a:cubicBezTo>
                <a:cubicBezTo>
                  <a:pt x="6158" y="36103"/>
                  <a:pt x="6298" y="35944"/>
                  <a:pt x="6451" y="35619"/>
                </a:cubicBezTo>
                <a:lnTo>
                  <a:pt x="8774" y="30697"/>
                </a:lnTo>
                <a:lnTo>
                  <a:pt x="14003" y="27660"/>
                </a:lnTo>
                <a:cubicBezTo>
                  <a:pt x="14348" y="27462"/>
                  <a:pt x="14628" y="26977"/>
                  <a:pt x="14628" y="26581"/>
                </a:cubicBezTo>
                <a:lnTo>
                  <a:pt x="14628" y="1011"/>
                </a:lnTo>
                <a:cubicBezTo>
                  <a:pt x="14628" y="814"/>
                  <a:pt x="14560" y="677"/>
                  <a:pt x="14447" y="609"/>
                </a:cubicBezTo>
                <a:lnTo>
                  <a:pt x="14444" y="609"/>
                </a:lnTo>
                <a:lnTo>
                  <a:pt x="13470" y="42"/>
                </a:lnTo>
                <a:cubicBezTo>
                  <a:pt x="13424" y="15"/>
                  <a:pt x="13369" y="1"/>
                  <a:pt x="133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3828746" y="1341560"/>
            <a:ext cx="39877" cy="22976"/>
          </a:xfrm>
          <a:custGeom>
            <a:rect b="b" l="l" r="r" t="t"/>
            <a:pathLst>
              <a:path extrusionOk="0" h="571" w="991">
                <a:moveTo>
                  <a:pt x="1" y="1"/>
                </a:moveTo>
                <a:lnTo>
                  <a:pt x="1" y="1"/>
                </a:lnTo>
                <a:cubicBezTo>
                  <a:pt x="12" y="7"/>
                  <a:pt x="21" y="13"/>
                  <a:pt x="31" y="16"/>
                </a:cubicBezTo>
                <a:lnTo>
                  <a:pt x="31" y="16"/>
                </a:lnTo>
                <a:cubicBezTo>
                  <a:pt x="22" y="11"/>
                  <a:pt x="12" y="7"/>
                  <a:pt x="1" y="1"/>
                </a:cubicBezTo>
                <a:close/>
                <a:moveTo>
                  <a:pt x="31" y="16"/>
                </a:moveTo>
                <a:cubicBezTo>
                  <a:pt x="32" y="17"/>
                  <a:pt x="33" y="17"/>
                  <a:pt x="34" y="18"/>
                </a:cubicBezTo>
                <a:lnTo>
                  <a:pt x="990" y="571"/>
                </a:lnTo>
                <a:lnTo>
                  <a:pt x="37" y="18"/>
                </a:lnTo>
                <a:cubicBezTo>
                  <a:pt x="35" y="17"/>
                  <a:pt x="33" y="17"/>
                  <a:pt x="31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3310046" y="1633720"/>
            <a:ext cx="1931" cy="1368"/>
          </a:xfrm>
          <a:custGeom>
            <a:rect b="b" l="l" r="r" t="t"/>
            <a:pathLst>
              <a:path extrusionOk="0" h="34" w="48">
                <a:moveTo>
                  <a:pt x="47" y="0"/>
                </a:moveTo>
                <a:cubicBezTo>
                  <a:pt x="34" y="10"/>
                  <a:pt x="17" y="20"/>
                  <a:pt x="0" y="33"/>
                </a:cubicBezTo>
                <a:lnTo>
                  <a:pt x="4" y="33"/>
                </a:lnTo>
                <a:cubicBezTo>
                  <a:pt x="17" y="20"/>
                  <a:pt x="34" y="10"/>
                  <a:pt x="47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301918" y="1635048"/>
            <a:ext cx="8289" cy="7605"/>
          </a:xfrm>
          <a:custGeom>
            <a:rect b="b" l="l" r="r" t="t"/>
            <a:pathLst>
              <a:path extrusionOk="0" h="189" w="206">
                <a:moveTo>
                  <a:pt x="202" y="0"/>
                </a:moveTo>
                <a:cubicBezTo>
                  <a:pt x="131" y="52"/>
                  <a:pt x="62" y="117"/>
                  <a:pt x="1" y="189"/>
                </a:cubicBezTo>
                <a:cubicBezTo>
                  <a:pt x="62" y="117"/>
                  <a:pt x="131" y="52"/>
                  <a:pt x="206" y="0"/>
                </a:cubicBezTo>
                <a:close/>
              </a:path>
            </a:pathLst>
          </a:custGeom>
          <a:solidFill>
            <a:srgbClr val="8F9C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295883" y="1340634"/>
            <a:ext cx="572761" cy="333339"/>
          </a:xfrm>
          <a:custGeom>
            <a:rect b="b" l="l" r="r" t="t"/>
            <a:pathLst>
              <a:path extrusionOk="0" h="8284" w="14234">
                <a:moveTo>
                  <a:pt x="13117" y="0"/>
                </a:moveTo>
                <a:cubicBezTo>
                  <a:pt x="13035" y="0"/>
                  <a:pt x="12940" y="27"/>
                  <a:pt x="12841" y="85"/>
                </a:cubicBezTo>
                <a:lnTo>
                  <a:pt x="431" y="7266"/>
                </a:lnTo>
                <a:cubicBezTo>
                  <a:pt x="420" y="7273"/>
                  <a:pt x="410" y="7276"/>
                  <a:pt x="400" y="7284"/>
                </a:cubicBezTo>
                <a:cubicBezTo>
                  <a:pt x="387" y="7293"/>
                  <a:pt x="369" y="7304"/>
                  <a:pt x="356" y="7317"/>
                </a:cubicBezTo>
                <a:cubicBezTo>
                  <a:pt x="281" y="7369"/>
                  <a:pt x="212" y="7434"/>
                  <a:pt x="151" y="7506"/>
                </a:cubicBezTo>
                <a:cubicBezTo>
                  <a:pt x="97" y="7570"/>
                  <a:pt x="45" y="7645"/>
                  <a:pt x="1" y="7720"/>
                </a:cubicBezTo>
                <a:lnTo>
                  <a:pt x="973" y="8284"/>
                </a:lnTo>
                <a:cubicBezTo>
                  <a:pt x="1086" y="8092"/>
                  <a:pt x="1239" y="7925"/>
                  <a:pt x="1407" y="7829"/>
                </a:cubicBezTo>
                <a:lnTo>
                  <a:pt x="13813" y="649"/>
                </a:lnTo>
                <a:cubicBezTo>
                  <a:pt x="13915" y="591"/>
                  <a:pt x="14011" y="567"/>
                  <a:pt x="14093" y="567"/>
                </a:cubicBezTo>
                <a:cubicBezTo>
                  <a:pt x="14145" y="567"/>
                  <a:pt x="14189" y="573"/>
                  <a:pt x="14233" y="594"/>
                </a:cubicBezTo>
                <a:lnTo>
                  <a:pt x="13280" y="41"/>
                </a:lnTo>
                <a:cubicBezTo>
                  <a:pt x="13267" y="38"/>
                  <a:pt x="13257" y="31"/>
                  <a:pt x="13244" y="24"/>
                </a:cubicBezTo>
                <a:cubicBezTo>
                  <a:pt x="13206" y="11"/>
                  <a:pt x="13165" y="0"/>
                  <a:pt x="131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3490229" y="2770090"/>
            <a:ext cx="38750" cy="22413"/>
          </a:xfrm>
          <a:custGeom>
            <a:rect b="b" l="l" r="r" t="t"/>
            <a:pathLst>
              <a:path extrusionOk="0" h="557" w="963">
                <a:moveTo>
                  <a:pt x="0" y="0"/>
                </a:moveTo>
                <a:lnTo>
                  <a:pt x="963" y="556"/>
                </a:lnTo>
                <a:lnTo>
                  <a:pt x="960" y="553"/>
                </a:lnTo>
                <a:lnTo>
                  <a:pt x="0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3484475" y="2643746"/>
            <a:ext cx="44384" cy="148602"/>
          </a:xfrm>
          <a:custGeom>
            <a:rect b="b" l="l" r="r" t="t"/>
            <a:pathLst>
              <a:path extrusionOk="0" h="3693" w="1103">
                <a:moveTo>
                  <a:pt x="972" y="0"/>
                </a:moveTo>
                <a:lnTo>
                  <a:pt x="0" y="563"/>
                </a:lnTo>
                <a:lnTo>
                  <a:pt x="0" y="2532"/>
                </a:lnTo>
                <a:cubicBezTo>
                  <a:pt x="0" y="2880"/>
                  <a:pt x="54" y="3082"/>
                  <a:pt x="143" y="3137"/>
                </a:cubicBezTo>
                <a:lnTo>
                  <a:pt x="143" y="3140"/>
                </a:lnTo>
                <a:lnTo>
                  <a:pt x="1103" y="3693"/>
                </a:lnTo>
                <a:cubicBezTo>
                  <a:pt x="1024" y="3625"/>
                  <a:pt x="972" y="3423"/>
                  <a:pt x="972" y="3096"/>
                </a:cubicBezTo>
                <a:lnTo>
                  <a:pt x="9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3295480" y="2721443"/>
            <a:ext cx="39193" cy="22695"/>
          </a:xfrm>
          <a:custGeom>
            <a:rect b="b" l="l" r="r" t="t"/>
            <a:pathLst>
              <a:path extrusionOk="0" h="564" w="974">
                <a:moveTo>
                  <a:pt x="0" y="1"/>
                </a:moveTo>
                <a:lnTo>
                  <a:pt x="4" y="4"/>
                </a:lnTo>
                <a:lnTo>
                  <a:pt x="973" y="564"/>
                </a:lnTo>
                <a:lnTo>
                  <a:pt x="0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3288238" y="1651263"/>
            <a:ext cx="46838" cy="1093091"/>
          </a:xfrm>
          <a:custGeom>
            <a:rect b="b" l="l" r="r" t="t"/>
            <a:pathLst>
              <a:path extrusionOk="0" h="27165" w="1164">
                <a:moveTo>
                  <a:pt x="191" y="0"/>
                </a:moveTo>
                <a:cubicBezTo>
                  <a:pt x="71" y="198"/>
                  <a:pt x="0" y="424"/>
                  <a:pt x="0" y="628"/>
                </a:cubicBezTo>
                <a:lnTo>
                  <a:pt x="0" y="26195"/>
                </a:lnTo>
                <a:cubicBezTo>
                  <a:pt x="0" y="26355"/>
                  <a:pt x="44" y="26478"/>
                  <a:pt x="123" y="26554"/>
                </a:cubicBezTo>
                <a:cubicBezTo>
                  <a:pt x="139" y="26571"/>
                  <a:pt x="160" y="26584"/>
                  <a:pt x="180" y="26598"/>
                </a:cubicBezTo>
                <a:lnTo>
                  <a:pt x="1153" y="27161"/>
                </a:lnTo>
                <a:lnTo>
                  <a:pt x="1156" y="27161"/>
                </a:lnTo>
                <a:cubicBezTo>
                  <a:pt x="1045" y="27093"/>
                  <a:pt x="976" y="26956"/>
                  <a:pt x="976" y="26762"/>
                </a:cubicBezTo>
                <a:lnTo>
                  <a:pt x="976" y="1191"/>
                </a:lnTo>
                <a:cubicBezTo>
                  <a:pt x="976" y="990"/>
                  <a:pt x="1048" y="764"/>
                  <a:pt x="1163" y="564"/>
                </a:cubicBezTo>
                <a:lnTo>
                  <a:pt x="191" y="0"/>
                </a:lnTo>
                <a:close/>
                <a:moveTo>
                  <a:pt x="1156" y="27161"/>
                </a:moveTo>
                <a:cubicBezTo>
                  <a:pt x="1156" y="27161"/>
                  <a:pt x="1157" y="27161"/>
                  <a:pt x="1157" y="27161"/>
                </a:cubicBezTo>
                <a:lnTo>
                  <a:pt x="1157" y="27161"/>
                </a:lnTo>
                <a:cubicBezTo>
                  <a:pt x="1157" y="27161"/>
                  <a:pt x="1157" y="27161"/>
                  <a:pt x="1157" y="27161"/>
                </a:cubicBezTo>
                <a:close/>
                <a:moveTo>
                  <a:pt x="1157" y="27161"/>
                </a:moveTo>
                <a:cubicBezTo>
                  <a:pt x="1158" y="27162"/>
                  <a:pt x="1161" y="27165"/>
                  <a:pt x="1163" y="27165"/>
                </a:cubicBezTo>
                <a:cubicBezTo>
                  <a:pt x="1161" y="27163"/>
                  <a:pt x="1159" y="27162"/>
                  <a:pt x="1157" y="271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3405892" y="1497437"/>
            <a:ext cx="392410" cy="480654"/>
          </a:xfrm>
          <a:custGeom>
            <a:rect b="b" l="l" r="r" t="t"/>
            <a:pathLst>
              <a:path extrusionOk="0" h="11945" w="9752">
                <a:moveTo>
                  <a:pt x="9466" y="0"/>
                </a:moveTo>
                <a:cubicBezTo>
                  <a:pt x="9396" y="0"/>
                  <a:pt x="9316" y="24"/>
                  <a:pt x="9233" y="72"/>
                </a:cubicBezTo>
                <a:lnTo>
                  <a:pt x="520" y="5117"/>
                </a:lnTo>
                <a:cubicBezTo>
                  <a:pt x="233" y="5284"/>
                  <a:pt x="0" y="5687"/>
                  <a:pt x="0" y="6018"/>
                </a:cubicBezTo>
                <a:lnTo>
                  <a:pt x="0" y="11575"/>
                </a:lnTo>
                <a:cubicBezTo>
                  <a:pt x="0" y="11809"/>
                  <a:pt x="117" y="11944"/>
                  <a:pt x="288" y="11944"/>
                </a:cubicBezTo>
                <a:cubicBezTo>
                  <a:pt x="358" y="11944"/>
                  <a:pt x="436" y="11922"/>
                  <a:pt x="520" y="11874"/>
                </a:cubicBezTo>
                <a:lnTo>
                  <a:pt x="9233" y="6827"/>
                </a:lnTo>
                <a:cubicBezTo>
                  <a:pt x="9519" y="6660"/>
                  <a:pt x="9752" y="6257"/>
                  <a:pt x="9752" y="5926"/>
                </a:cubicBezTo>
                <a:lnTo>
                  <a:pt x="9752" y="373"/>
                </a:lnTo>
                <a:cubicBezTo>
                  <a:pt x="9752" y="136"/>
                  <a:pt x="9635" y="0"/>
                  <a:pt x="94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405892" y="1814504"/>
            <a:ext cx="392410" cy="253747"/>
          </a:xfrm>
          <a:custGeom>
            <a:rect b="b" l="l" r="r" t="t"/>
            <a:pathLst>
              <a:path extrusionOk="0" h="6306" w="9752">
                <a:moveTo>
                  <a:pt x="9478" y="0"/>
                </a:moveTo>
                <a:cubicBezTo>
                  <a:pt x="9405" y="0"/>
                  <a:pt x="9321" y="25"/>
                  <a:pt x="9233" y="76"/>
                </a:cubicBezTo>
                <a:lnTo>
                  <a:pt x="520" y="5103"/>
                </a:lnTo>
                <a:cubicBezTo>
                  <a:pt x="233" y="5271"/>
                  <a:pt x="0" y="5656"/>
                  <a:pt x="0" y="5968"/>
                </a:cubicBezTo>
                <a:cubicBezTo>
                  <a:pt x="0" y="6182"/>
                  <a:pt x="112" y="6306"/>
                  <a:pt x="275" y="6306"/>
                </a:cubicBezTo>
                <a:cubicBezTo>
                  <a:pt x="348" y="6306"/>
                  <a:pt x="431" y="6281"/>
                  <a:pt x="520" y="6230"/>
                </a:cubicBezTo>
                <a:lnTo>
                  <a:pt x="9233" y="1200"/>
                </a:lnTo>
                <a:cubicBezTo>
                  <a:pt x="9519" y="1036"/>
                  <a:pt x="9752" y="650"/>
                  <a:pt x="9752" y="339"/>
                </a:cubicBezTo>
                <a:cubicBezTo>
                  <a:pt x="9752" y="122"/>
                  <a:pt x="9641" y="0"/>
                  <a:pt x="9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3405892" y="1905077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0"/>
                </a:moveTo>
                <a:cubicBezTo>
                  <a:pt x="9404" y="0"/>
                  <a:pt x="9321" y="24"/>
                  <a:pt x="9233" y="75"/>
                </a:cubicBezTo>
                <a:lnTo>
                  <a:pt x="520" y="5105"/>
                </a:lnTo>
                <a:cubicBezTo>
                  <a:pt x="233" y="5273"/>
                  <a:pt x="0" y="5658"/>
                  <a:pt x="0" y="5969"/>
                </a:cubicBezTo>
                <a:cubicBezTo>
                  <a:pt x="0" y="6184"/>
                  <a:pt x="112" y="6307"/>
                  <a:pt x="275" y="6307"/>
                </a:cubicBezTo>
                <a:cubicBezTo>
                  <a:pt x="348" y="6307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7"/>
                  <a:pt x="9752" y="651"/>
                  <a:pt x="9752" y="338"/>
                </a:cubicBezTo>
                <a:cubicBezTo>
                  <a:pt x="9752" y="122"/>
                  <a:pt x="9640" y="0"/>
                  <a:pt x="9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3405892" y="1995731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0"/>
                </a:moveTo>
                <a:cubicBezTo>
                  <a:pt x="9404" y="0"/>
                  <a:pt x="9321" y="24"/>
                  <a:pt x="9233" y="74"/>
                </a:cubicBezTo>
                <a:lnTo>
                  <a:pt x="520" y="5105"/>
                </a:lnTo>
                <a:cubicBezTo>
                  <a:pt x="233" y="5272"/>
                  <a:pt x="0" y="5657"/>
                  <a:pt x="0" y="5969"/>
                </a:cubicBezTo>
                <a:cubicBezTo>
                  <a:pt x="0" y="6184"/>
                  <a:pt x="112" y="6307"/>
                  <a:pt x="275" y="6307"/>
                </a:cubicBezTo>
                <a:cubicBezTo>
                  <a:pt x="348" y="6307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7"/>
                  <a:pt x="9752" y="648"/>
                  <a:pt x="9752" y="337"/>
                </a:cubicBezTo>
                <a:cubicBezTo>
                  <a:pt x="9752" y="122"/>
                  <a:pt x="9640" y="0"/>
                  <a:pt x="9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405892" y="2086344"/>
            <a:ext cx="392410" cy="253827"/>
          </a:xfrm>
          <a:custGeom>
            <a:rect b="b" l="l" r="r" t="t"/>
            <a:pathLst>
              <a:path extrusionOk="0" h="6308" w="9752">
                <a:moveTo>
                  <a:pt x="9476" y="1"/>
                </a:moveTo>
                <a:cubicBezTo>
                  <a:pt x="9404" y="1"/>
                  <a:pt x="9321" y="25"/>
                  <a:pt x="9233" y="75"/>
                </a:cubicBezTo>
                <a:lnTo>
                  <a:pt x="520" y="5105"/>
                </a:lnTo>
                <a:cubicBezTo>
                  <a:pt x="233" y="5273"/>
                  <a:pt x="0" y="5658"/>
                  <a:pt x="0" y="5969"/>
                </a:cubicBezTo>
                <a:cubicBezTo>
                  <a:pt x="0" y="6184"/>
                  <a:pt x="112" y="6308"/>
                  <a:pt x="275" y="6308"/>
                </a:cubicBezTo>
                <a:cubicBezTo>
                  <a:pt x="348" y="6308"/>
                  <a:pt x="431" y="6283"/>
                  <a:pt x="520" y="6231"/>
                </a:cubicBezTo>
                <a:lnTo>
                  <a:pt x="9233" y="1201"/>
                </a:lnTo>
                <a:cubicBezTo>
                  <a:pt x="9519" y="1034"/>
                  <a:pt x="9752" y="648"/>
                  <a:pt x="9752" y="338"/>
                </a:cubicBezTo>
                <a:cubicBezTo>
                  <a:pt x="9752" y="122"/>
                  <a:pt x="9640" y="1"/>
                  <a:pt x="94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3405892" y="2358185"/>
            <a:ext cx="78466" cy="72631"/>
          </a:xfrm>
          <a:custGeom>
            <a:rect b="b" l="l" r="r" t="t"/>
            <a:pathLst>
              <a:path extrusionOk="0" h="1805" w="1950">
                <a:moveTo>
                  <a:pt x="1675" y="1"/>
                </a:moveTo>
                <a:cubicBezTo>
                  <a:pt x="1602" y="1"/>
                  <a:pt x="1519" y="25"/>
                  <a:pt x="1430" y="77"/>
                </a:cubicBezTo>
                <a:lnTo>
                  <a:pt x="520" y="602"/>
                </a:lnTo>
                <a:cubicBezTo>
                  <a:pt x="233" y="770"/>
                  <a:pt x="0" y="1155"/>
                  <a:pt x="0" y="1466"/>
                </a:cubicBezTo>
                <a:cubicBezTo>
                  <a:pt x="0" y="1681"/>
                  <a:pt x="112" y="1804"/>
                  <a:pt x="275" y="1804"/>
                </a:cubicBezTo>
                <a:cubicBezTo>
                  <a:pt x="348" y="1804"/>
                  <a:pt x="431" y="1780"/>
                  <a:pt x="520" y="1728"/>
                </a:cubicBezTo>
                <a:lnTo>
                  <a:pt x="1430" y="1203"/>
                </a:lnTo>
                <a:cubicBezTo>
                  <a:pt x="1717" y="1036"/>
                  <a:pt x="1950" y="650"/>
                  <a:pt x="1950" y="340"/>
                </a:cubicBezTo>
                <a:cubicBezTo>
                  <a:pt x="1950" y="124"/>
                  <a:pt x="1838" y="1"/>
                  <a:pt x="16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3537589" y="2176998"/>
            <a:ext cx="260708" cy="177937"/>
          </a:xfrm>
          <a:custGeom>
            <a:rect b="b" l="l" r="r" t="t"/>
            <a:pathLst>
              <a:path extrusionOk="0" h="4422" w="6479">
                <a:moveTo>
                  <a:pt x="6203" y="0"/>
                </a:moveTo>
                <a:cubicBezTo>
                  <a:pt x="6131" y="0"/>
                  <a:pt x="6048" y="24"/>
                  <a:pt x="5960" y="75"/>
                </a:cubicBezTo>
                <a:lnTo>
                  <a:pt x="520" y="3221"/>
                </a:lnTo>
                <a:cubicBezTo>
                  <a:pt x="233" y="3389"/>
                  <a:pt x="0" y="3774"/>
                  <a:pt x="0" y="4085"/>
                </a:cubicBezTo>
                <a:cubicBezTo>
                  <a:pt x="0" y="4300"/>
                  <a:pt x="112" y="4421"/>
                  <a:pt x="276" y="4421"/>
                </a:cubicBezTo>
                <a:cubicBezTo>
                  <a:pt x="349" y="4421"/>
                  <a:pt x="432" y="4397"/>
                  <a:pt x="520" y="4347"/>
                </a:cubicBezTo>
                <a:lnTo>
                  <a:pt x="5960" y="1201"/>
                </a:lnTo>
                <a:cubicBezTo>
                  <a:pt x="6246" y="1037"/>
                  <a:pt x="6479" y="648"/>
                  <a:pt x="6479" y="337"/>
                </a:cubicBezTo>
                <a:cubicBezTo>
                  <a:pt x="6479" y="122"/>
                  <a:pt x="6367" y="0"/>
                  <a:pt x="62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3405892" y="2448838"/>
            <a:ext cx="78466" cy="72511"/>
          </a:xfrm>
          <a:custGeom>
            <a:rect b="b" l="l" r="r" t="t"/>
            <a:pathLst>
              <a:path extrusionOk="0" h="1802" w="1950">
                <a:moveTo>
                  <a:pt x="1675" y="0"/>
                </a:moveTo>
                <a:cubicBezTo>
                  <a:pt x="1602" y="0"/>
                  <a:pt x="1519" y="25"/>
                  <a:pt x="1430" y="76"/>
                </a:cubicBezTo>
                <a:lnTo>
                  <a:pt x="520" y="601"/>
                </a:lnTo>
                <a:cubicBezTo>
                  <a:pt x="233" y="769"/>
                  <a:pt x="0" y="1154"/>
                  <a:pt x="0" y="1465"/>
                </a:cubicBezTo>
                <a:cubicBezTo>
                  <a:pt x="0" y="1680"/>
                  <a:pt x="112" y="1802"/>
                  <a:pt x="276" y="1802"/>
                </a:cubicBezTo>
                <a:cubicBezTo>
                  <a:pt x="348" y="1802"/>
                  <a:pt x="431" y="1778"/>
                  <a:pt x="520" y="1728"/>
                </a:cubicBezTo>
                <a:lnTo>
                  <a:pt x="1430" y="1203"/>
                </a:lnTo>
                <a:cubicBezTo>
                  <a:pt x="1717" y="1035"/>
                  <a:pt x="1950" y="650"/>
                  <a:pt x="1950" y="339"/>
                </a:cubicBezTo>
                <a:cubicBezTo>
                  <a:pt x="1950" y="124"/>
                  <a:pt x="1838" y="0"/>
                  <a:pt x="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3537589" y="2267571"/>
            <a:ext cx="260708" cy="177977"/>
          </a:xfrm>
          <a:custGeom>
            <a:rect b="b" l="l" r="r" t="t"/>
            <a:pathLst>
              <a:path extrusionOk="0" h="4423" w="6479">
                <a:moveTo>
                  <a:pt x="6204" y="0"/>
                </a:moveTo>
                <a:cubicBezTo>
                  <a:pt x="6131" y="0"/>
                  <a:pt x="6048" y="25"/>
                  <a:pt x="5960" y="76"/>
                </a:cubicBezTo>
                <a:lnTo>
                  <a:pt x="520" y="3222"/>
                </a:lnTo>
                <a:cubicBezTo>
                  <a:pt x="233" y="3386"/>
                  <a:pt x="0" y="3775"/>
                  <a:pt x="0" y="4086"/>
                </a:cubicBezTo>
                <a:cubicBezTo>
                  <a:pt x="0" y="4301"/>
                  <a:pt x="112" y="4423"/>
                  <a:pt x="276" y="4423"/>
                </a:cubicBezTo>
                <a:cubicBezTo>
                  <a:pt x="349" y="4423"/>
                  <a:pt x="432" y="4399"/>
                  <a:pt x="520" y="4349"/>
                </a:cubicBezTo>
                <a:lnTo>
                  <a:pt x="5960" y="1202"/>
                </a:lnTo>
                <a:cubicBezTo>
                  <a:pt x="6246" y="1035"/>
                  <a:pt x="6479" y="649"/>
                  <a:pt x="6479" y="339"/>
                </a:cubicBezTo>
                <a:cubicBezTo>
                  <a:pt x="6479" y="124"/>
                  <a:pt x="6367" y="0"/>
                  <a:pt x="62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405892" y="2539492"/>
            <a:ext cx="78466" cy="72511"/>
          </a:xfrm>
          <a:custGeom>
            <a:rect b="b" l="l" r="r" t="t"/>
            <a:pathLst>
              <a:path extrusionOk="0" h="1802" w="1950">
                <a:moveTo>
                  <a:pt x="1675" y="0"/>
                </a:moveTo>
                <a:cubicBezTo>
                  <a:pt x="1602" y="0"/>
                  <a:pt x="1519" y="24"/>
                  <a:pt x="1430" y="76"/>
                </a:cubicBezTo>
                <a:lnTo>
                  <a:pt x="520" y="601"/>
                </a:lnTo>
                <a:cubicBezTo>
                  <a:pt x="233" y="765"/>
                  <a:pt x="0" y="1154"/>
                  <a:pt x="0" y="1465"/>
                </a:cubicBezTo>
                <a:cubicBezTo>
                  <a:pt x="0" y="1680"/>
                  <a:pt x="112" y="1801"/>
                  <a:pt x="276" y="1801"/>
                </a:cubicBezTo>
                <a:cubicBezTo>
                  <a:pt x="348" y="1801"/>
                  <a:pt x="431" y="1778"/>
                  <a:pt x="520" y="1727"/>
                </a:cubicBezTo>
                <a:lnTo>
                  <a:pt x="1430" y="1202"/>
                </a:lnTo>
                <a:cubicBezTo>
                  <a:pt x="1717" y="1035"/>
                  <a:pt x="1950" y="649"/>
                  <a:pt x="1950" y="339"/>
                </a:cubicBezTo>
                <a:cubicBezTo>
                  <a:pt x="1950" y="123"/>
                  <a:pt x="1838" y="0"/>
                  <a:pt x="16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3537589" y="2358185"/>
            <a:ext cx="260708" cy="178017"/>
          </a:xfrm>
          <a:custGeom>
            <a:rect b="b" l="l" r="r" t="t"/>
            <a:pathLst>
              <a:path extrusionOk="0" h="4424" w="6479">
                <a:moveTo>
                  <a:pt x="6204" y="1"/>
                </a:moveTo>
                <a:cubicBezTo>
                  <a:pt x="6131" y="1"/>
                  <a:pt x="6048" y="25"/>
                  <a:pt x="5960" y="77"/>
                </a:cubicBezTo>
                <a:lnTo>
                  <a:pt x="520" y="3223"/>
                </a:lnTo>
                <a:cubicBezTo>
                  <a:pt x="233" y="3387"/>
                  <a:pt x="0" y="3776"/>
                  <a:pt x="0" y="4087"/>
                </a:cubicBezTo>
                <a:cubicBezTo>
                  <a:pt x="0" y="4302"/>
                  <a:pt x="112" y="4424"/>
                  <a:pt x="276" y="4424"/>
                </a:cubicBezTo>
                <a:cubicBezTo>
                  <a:pt x="349" y="4424"/>
                  <a:pt x="432" y="4400"/>
                  <a:pt x="520" y="4349"/>
                </a:cubicBezTo>
                <a:lnTo>
                  <a:pt x="5960" y="1203"/>
                </a:lnTo>
                <a:cubicBezTo>
                  <a:pt x="6246" y="1036"/>
                  <a:pt x="6479" y="650"/>
                  <a:pt x="6479" y="340"/>
                </a:cubicBezTo>
                <a:cubicBezTo>
                  <a:pt x="6479" y="124"/>
                  <a:pt x="6367" y="1"/>
                  <a:pt x="62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4112017" y="928166"/>
            <a:ext cx="268152" cy="345773"/>
          </a:xfrm>
          <a:custGeom>
            <a:rect b="b" l="l" r="r" t="t"/>
            <a:pathLst>
              <a:path extrusionOk="0" h="8593" w="6664">
                <a:moveTo>
                  <a:pt x="4555" y="0"/>
                </a:moveTo>
                <a:cubicBezTo>
                  <a:pt x="4132" y="0"/>
                  <a:pt x="3655" y="137"/>
                  <a:pt x="3151" y="428"/>
                </a:cubicBezTo>
                <a:cubicBezTo>
                  <a:pt x="1411" y="1436"/>
                  <a:pt x="1" y="3879"/>
                  <a:pt x="1" y="5886"/>
                </a:cubicBezTo>
                <a:cubicBezTo>
                  <a:pt x="1" y="6889"/>
                  <a:pt x="353" y="7595"/>
                  <a:pt x="919" y="7923"/>
                </a:cubicBezTo>
                <a:lnTo>
                  <a:pt x="919" y="7927"/>
                </a:lnTo>
                <a:lnTo>
                  <a:pt x="922" y="7927"/>
                </a:lnTo>
                <a:lnTo>
                  <a:pt x="2090" y="8592"/>
                </a:lnTo>
                <a:lnTo>
                  <a:pt x="2370" y="8128"/>
                </a:lnTo>
                <a:cubicBezTo>
                  <a:pt x="2656" y="8060"/>
                  <a:pt x="2957" y="7958"/>
                  <a:pt x="3274" y="7776"/>
                </a:cubicBezTo>
                <a:cubicBezTo>
                  <a:pt x="5011" y="6770"/>
                  <a:pt x="6424" y="4326"/>
                  <a:pt x="6424" y="2320"/>
                </a:cubicBezTo>
                <a:cubicBezTo>
                  <a:pt x="6424" y="2019"/>
                  <a:pt x="6383" y="1756"/>
                  <a:pt x="6325" y="1514"/>
                </a:cubicBezTo>
                <a:lnTo>
                  <a:pt x="6664" y="951"/>
                </a:lnTo>
                <a:lnTo>
                  <a:pt x="5380" y="210"/>
                </a:lnTo>
                <a:lnTo>
                  <a:pt x="5366" y="203"/>
                </a:lnTo>
                <a:cubicBezTo>
                  <a:pt x="5129" y="70"/>
                  <a:pt x="4856" y="0"/>
                  <a:pt x="4555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4112017" y="1031776"/>
            <a:ext cx="226143" cy="242158"/>
          </a:xfrm>
          <a:custGeom>
            <a:rect b="b" l="l" r="r" t="t"/>
            <a:pathLst>
              <a:path extrusionOk="0" h="6018" w="5620">
                <a:moveTo>
                  <a:pt x="1049" y="0"/>
                </a:moveTo>
                <a:cubicBezTo>
                  <a:pt x="404" y="1035"/>
                  <a:pt x="1" y="2235"/>
                  <a:pt x="1" y="3311"/>
                </a:cubicBezTo>
                <a:cubicBezTo>
                  <a:pt x="1" y="4314"/>
                  <a:pt x="353" y="5020"/>
                  <a:pt x="919" y="5348"/>
                </a:cubicBezTo>
                <a:lnTo>
                  <a:pt x="919" y="5352"/>
                </a:lnTo>
                <a:lnTo>
                  <a:pt x="922" y="5352"/>
                </a:lnTo>
                <a:lnTo>
                  <a:pt x="2090" y="6017"/>
                </a:lnTo>
                <a:lnTo>
                  <a:pt x="2370" y="5553"/>
                </a:lnTo>
                <a:cubicBezTo>
                  <a:pt x="2656" y="5485"/>
                  <a:pt x="2957" y="5383"/>
                  <a:pt x="3274" y="5198"/>
                </a:cubicBezTo>
                <a:cubicBezTo>
                  <a:pt x="4206" y="4663"/>
                  <a:pt x="5043" y="3710"/>
                  <a:pt x="5619" y="2638"/>
                </a:cubicBezTo>
                <a:lnTo>
                  <a:pt x="10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4154226" y="928166"/>
            <a:ext cx="225942" cy="209806"/>
          </a:xfrm>
          <a:custGeom>
            <a:rect b="b" l="l" r="r" t="t"/>
            <a:pathLst>
              <a:path extrusionOk="0" h="5214" w="5615">
                <a:moveTo>
                  <a:pt x="3506" y="0"/>
                </a:moveTo>
                <a:cubicBezTo>
                  <a:pt x="3083" y="0"/>
                  <a:pt x="2606" y="137"/>
                  <a:pt x="2102" y="428"/>
                </a:cubicBezTo>
                <a:cubicBezTo>
                  <a:pt x="1294" y="896"/>
                  <a:pt x="557" y="1674"/>
                  <a:pt x="0" y="2575"/>
                </a:cubicBezTo>
                <a:lnTo>
                  <a:pt x="4570" y="5213"/>
                </a:lnTo>
                <a:cubicBezTo>
                  <a:pt x="5071" y="4278"/>
                  <a:pt x="5375" y="3251"/>
                  <a:pt x="5375" y="2320"/>
                </a:cubicBezTo>
                <a:cubicBezTo>
                  <a:pt x="5375" y="2019"/>
                  <a:pt x="5334" y="1756"/>
                  <a:pt x="5276" y="1514"/>
                </a:cubicBezTo>
                <a:lnTo>
                  <a:pt x="5615" y="951"/>
                </a:lnTo>
                <a:lnTo>
                  <a:pt x="4331" y="210"/>
                </a:lnTo>
                <a:lnTo>
                  <a:pt x="4317" y="203"/>
                </a:lnTo>
                <a:cubicBezTo>
                  <a:pt x="4080" y="70"/>
                  <a:pt x="3807" y="0"/>
                  <a:pt x="35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4161066" y="956251"/>
            <a:ext cx="253586" cy="327424"/>
          </a:xfrm>
          <a:custGeom>
            <a:rect b="b" l="l" r="r" t="t"/>
            <a:pathLst>
              <a:path extrusionOk="0" h="8137" w="6302">
                <a:moveTo>
                  <a:pt x="4559" y="0"/>
                </a:moveTo>
                <a:cubicBezTo>
                  <a:pt x="4135" y="0"/>
                  <a:pt x="3657" y="139"/>
                  <a:pt x="3151" y="431"/>
                </a:cubicBezTo>
                <a:cubicBezTo>
                  <a:pt x="1410" y="1434"/>
                  <a:pt x="1" y="3877"/>
                  <a:pt x="1" y="5887"/>
                </a:cubicBezTo>
                <a:cubicBezTo>
                  <a:pt x="1" y="7313"/>
                  <a:pt x="710" y="8137"/>
                  <a:pt x="1744" y="8137"/>
                </a:cubicBezTo>
                <a:cubicBezTo>
                  <a:pt x="2167" y="8137"/>
                  <a:pt x="2645" y="7998"/>
                  <a:pt x="3151" y="7707"/>
                </a:cubicBezTo>
                <a:cubicBezTo>
                  <a:pt x="4892" y="6703"/>
                  <a:pt x="6301" y="4260"/>
                  <a:pt x="6301" y="2249"/>
                </a:cubicBezTo>
                <a:cubicBezTo>
                  <a:pt x="6301" y="823"/>
                  <a:pt x="5592" y="0"/>
                  <a:pt x="455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4248422" y="1021838"/>
            <a:ext cx="78868" cy="196245"/>
          </a:xfrm>
          <a:custGeom>
            <a:rect b="b" l="l" r="r" t="t"/>
            <a:pathLst>
              <a:path extrusionOk="0" h="4877" w="1960">
                <a:moveTo>
                  <a:pt x="1150" y="1"/>
                </a:moveTo>
                <a:cubicBezTo>
                  <a:pt x="1140" y="1"/>
                  <a:pt x="1129" y="4"/>
                  <a:pt x="1116" y="12"/>
                </a:cubicBezTo>
                <a:lnTo>
                  <a:pt x="843" y="168"/>
                </a:lnTo>
                <a:cubicBezTo>
                  <a:pt x="819" y="182"/>
                  <a:pt x="796" y="209"/>
                  <a:pt x="779" y="247"/>
                </a:cubicBezTo>
                <a:cubicBezTo>
                  <a:pt x="761" y="285"/>
                  <a:pt x="752" y="326"/>
                  <a:pt x="752" y="363"/>
                </a:cubicBezTo>
                <a:lnTo>
                  <a:pt x="752" y="718"/>
                </a:lnTo>
                <a:cubicBezTo>
                  <a:pt x="652" y="803"/>
                  <a:pt x="560" y="899"/>
                  <a:pt x="478" y="1008"/>
                </a:cubicBezTo>
                <a:cubicBezTo>
                  <a:pt x="393" y="1118"/>
                  <a:pt x="321" y="1237"/>
                  <a:pt x="260" y="1364"/>
                </a:cubicBezTo>
                <a:cubicBezTo>
                  <a:pt x="202" y="1490"/>
                  <a:pt x="154" y="1619"/>
                  <a:pt x="120" y="1756"/>
                </a:cubicBezTo>
                <a:cubicBezTo>
                  <a:pt x="86" y="1889"/>
                  <a:pt x="68" y="2025"/>
                  <a:pt x="68" y="2159"/>
                </a:cubicBezTo>
                <a:cubicBezTo>
                  <a:pt x="68" y="2315"/>
                  <a:pt x="82" y="2446"/>
                  <a:pt x="109" y="2541"/>
                </a:cubicBezTo>
                <a:cubicBezTo>
                  <a:pt x="137" y="2640"/>
                  <a:pt x="178" y="2715"/>
                  <a:pt x="235" y="2766"/>
                </a:cubicBezTo>
                <a:cubicBezTo>
                  <a:pt x="290" y="2817"/>
                  <a:pt x="358" y="2848"/>
                  <a:pt x="444" y="2855"/>
                </a:cubicBezTo>
                <a:cubicBezTo>
                  <a:pt x="466" y="2858"/>
                  <a:pt x="489" y="2859"/>
                  <a:pt x="513" y="2859"/>
                </a:cubicBezTo>
                <a:cubicBezTo>
                  <a:pt x="582" y="2859"/>
                  <a:pt x="658" y="2849"/>
                  <a:pt x="741" y="2831"/>
                </a:cubicBezTo>
                <a:cubicBezTo>
                  <a:pt x="864" y="2810"/>
                  <a:pt x="977" y="2786"/>
                  <a:pt x="1069" y="2763"/>
                </a:cubicBezTo>
                <a:cubicBezTo>
                  <a:pt x="1164" y="2739"/>
                  <a:pt x="1246" y="2725"/>
                  <a:pt x="1308" y="2725"/>
                </a:cubicBezTo>
                <a:cubicBezTo>
                  <a:pt x="1314" y="2725"/>
                  <a:pt x="1320" y="2724"/>
                  <a:pt x="1326" y="2724"/>
                </a:cubicBezTo>
                <a:cubicBezTo>
                  <a:pt x="1381" y="2724"/>
                  <a:pt x="1423" y="2738"/>
                  <a:pt x="1454" y="2766"/>
                </a:cubicBezTo>
                <a:cubicBezTo>
                  <a:pt x="1485" y="2797"/>
                  <a:pt x="1502" y="2851"/>
                  <a:pt x="1502" y="2926"/>
                </a:cubicBezTo>
                <a:cubicBezTo>
                  <a:pt x="1502" y="3005"/>
                  <a:pt x="1485" y="3084"/>
                  <a:pt x="1458" y="3152"/>
                </a:cubicBezTo>
                <a:cubicBezTo>
                  <a:pt x="1427" y="3224"/>
                  <a:pt x="1390" y="3292"/>
                  <a:pt x="1341" y="3356"/>
                </a:cubicBezTo>
                <a:cubicBezTo>
                  <a:pt x="1294" y="3418"/>
                  <a:pt x="1239" y="3476"/>
                  <a:pt x="1174" y="3531"/>
                </a:cubicBezTo>
                <a:cubicBezTo>
                  <a:pt x="1113" y="3582"/>
                  <a:pt x="1045" y="3626"/>
                  <a:pt x="980" y="3667"/>
                </a:cubicBezTo>
                <a:cubicBezTo>
                  <a:pt x="891" y="3715"/>
                  <a:pt x="819" y="3746"/>
                  <a:pt x="761" y="3756"/>
                </a:cubicBezTo>
                <a:cubicBezTo>
                  <a:pt x="736" y="3761"/>
                  <a:pt x="712" y="3763"/>
                  <a:pt x="690" y="3763"/>
                </a:cubicBezTo>
                <a:cubicBezTo>
                  <a:pt x="663" y="3763"/>
                  <a:pt x="638" y="3760"/>
                  <a:pt x="618" y="3752"/>
                </a:cubicBezTo>
                <a:cubicBezTo>
                  <a:pt x="580" y="3742"/>
                  <a:pt x="550" y="3719"/>
                  <a:pt x="526" y="3687"/>
                </a:cubicBezTo>
                <a:cubicBezTo>
                  <a:pt x="506" y="3654"/>
                  <a:pt x="485" y="3619"/>
                  <a:pt x="471" y="3585"/>
                </a:cubicBezTo>
                <a:cubicBezTo>
                  <a:pt x="457" y="3551"/>
                  <a:pt x="440" y="3527"/>
                  <a:pt x="420" y="3520"/>
                </a:cubicBezTo>
                <a:cubicBezTo>
                  <a:pt x="414" y="3517"/>
                  <a:pt x="407" y="3516"/>
                  <a:pt x="399" y="3516"/>
                </a:cubicBezTo>
                <a:cubicBezTo>
                  <a:pt x="381" y="3516"/>
                  <a:pt x="358" y="3524"/>
                  <a:pt x="331" y="3541"/>
                </a:cubicBezTo>
                <a:lnTo>
                  <a:pt x="92" y="3678"/>
                </a:lnTo>
                <a:cubicBezTo>
                  <a:pt x="68" y="3691"/>
                  <a:pt x="48" y="3715"/>
                  <a:pt x="27" y="3752"/>
                </a:cubicBezTo>
                <a:cubicBezTo>
                  <a:pt x="7" y="3790"/>
                  <a:pt x="0" y="3831"/>
                  <a:pt x="0" y="3868"/>
                </a:cubicBezTo>
                <a:cubicBezTo>
                  <a:pt x="7" y="3998"/>
                  <a:pt x="27" y="4108"/>
                  <a:pt x="68" y="4193"/>
                </a:cubicBezTo>
                <a:cubicBezTo>
                  <a:pt x="109" y="4281"/>
                  <a:pt x="164" y="4346"/>
                  <a:pt x="232" y="4391"/>
                </a:cubicBezTo>
                <a:cubicBezTo>
                  <a:pt x="297" y="4435"/>
                  <a:pt x="376" y="4459"/>
                  <a:pt x="465" y="4466"/>
                </a:cubicBezTo>
                <a:cubicBezTo>
                  <a:pt x="480" y="4467"/>
                  <a:pt x="496" y="4467"/>
                  <a:pt x="512" y="4467"/>
                </a:cubicBezTo>
                <a:cubicBezTo>
                  <a:pt x="587" y="4467"/>
                  <a:pt x="667" y="4453"/>
                  <a:pt x="752" y="4425"/>
                </a:cubicBezTo>
                <a:lnTo>
                  <a:pt x="752" y="4780"/>
                </a:lnTo>
                <a:cubicBezTo>
                  <a:pt x="752" y="4817"/>
                  <a:pt x="761" y="4845"/>
                  <a:pt x="779" y="4862"/>
                </a:cubicBezTo>
                <a:cubicBezTo>
                  <a:pt x="788" y="4871"/>
                  <a:pt x="800" y="4876"/>
                  <a:pt x="812" y="4876"/>
                </a:cubicBezTo>
                <a:cubicBezTo>
                  <a:pt x="822" y="4876"/>
                  <a:pt x="833" y="4873"/>
                  <a:pt x="843" y="4865"/>
                </a:cubicBezTo>
                <a:lnTo>
                  <a:pt x="1116" y="4708"/>
                </a:lnTo>
                <a:cubicBezTo>
                  <a:pt x="1144" y="4694"/>
                  <a:pt x="1164" y="4667"/>
                  <a:pt x="1182" y="4629"/>
                </a:cubicBezTo>
                <a:cubicBezTo>
                  <a:pt x="1198" y="4592"/>
                  <a:pt x="1209" y="4551"/>
                  <a:pt x="1209" y="4514"/>
                </a:cubicBezTo>
                <a:lnTo>
                  <a:pt x="1209" y="4158"/>
                </a:lnTo>
                <a:cubicBezTo>
                  <a:pt x="1325" y="4067"/>
                  <a:pt x="1431" y="3964"/>
                  <a:pt x="1522" y="3848"/>
                </a:cubicBezTo>
                <a:cubicBezTo>
                  <a:pt x="1618" y="3732"/>
                  <a:pt x="1697" y="3605"/>
                  <a:pt x="1758" y="3476"/>
                </a:cubicBezTo>
                <a:cubicBezTo>
                  <a:pt x="1823" y="3347"/>
                  <a:pt x="1874" y="3210"/>
                  <a:pt x="1908" y="3073"/>
                </a:cubicBezTo>
                <a:cubicBezTo>
                  <a:pt x="1943" y="2933"/>
                  <a:pt x="1960" y="2797"/>
                  <a:pt x="1960" y="2663"/>
                </a:cubicBezTo>
                <a:cubicBezTo>
                  <a:pt x="1960" y="2520"/>
                  <a:pt x="1946" y="2401"/>
                  <a:pt x="1919" y="2306"/>
                </a:cubicBezTo>
                <a:cubicBezTo>
                  <a:pt x="1894" y="2206"/>
                  <a:pt x="1850" y="2134"/>
                  <a:pt x="1789" y="2084"/>
                </a:cubicBezTo>
                <a:cubicBezTo>
                  <a:pt x="1730" y="2032"/>
                  <a:pt x="1653" y="2005"/>
                  <a:pt x="1560" y="1998"/>
                </a:cubicBezTo>
                <a:cubicBezTo>
                  <a:pt x="1543" y="1997"/>
                  <a:pt x="1526" y="1996"/>
                  <a:pt x="1508" y="1996"/>
                </a:cubicBezTo>
                <a:cubicBezTo>
                  <a:pt x="1424" y="1996"/>
                  <a:pt x="1328" y="2010"/>
                  <a:pt x="1215" y="2036"/>
                </a:cubicBezTo>
                <a:cubicBezTo>
                  <a:pt x="1092" y="2066"/>
                  <a:pt x="987" y="2090"/>
                  <a:pt x="898" y="2111"/>
                </a:cubicBezTo>
                <a:cubicBezTo>
                  <a:pt x="827" y="2125"/>
                  <a:pt x="765" y="2132"/>
                  <a:pt x="715" y="2132"/>
                </a:cubicBezTo>
                <a:cubicBezTo>
                  <a:pt x="705" y="2132"/>
                  <a:pt x="695" y="2132"/>
                  <a:pt x="686" y="2131"/>
                </a:cubicBezTo>
                <a:cubicBezTo>
                  <a:pt x="629" y="2128"/>
                  <a:pt x="591" y="2107"/>
                  <a:pt x="563" y="2070"/>
                </a:cubicBezTo>
                <a:cubicBezTo>
                  <a:pt x="539" y="2036"/>
                  <a:pt x="526" y="1978"/>
                  <a:pt x="526" y="1896"/>
                </a:cubicBezTo>
                <a:cubicBezTo>
                  <a:pt x="526" y="1831"/>
                  <a:pt x="539" y="1766"/>
                  <a:pt x="560" y="1698"/>
                </a:cubicBezTo>
                <a:cubicBezTo>
                  <a:pt x="584" y="1633"/>
                  <a:pt x="615" y="1572"/>
                  <a:pt x="656" y="1513"/>
                </a:cubicBezTo>
                <a:cubicBezTo>
                  <a:pt x="693" y="1452"/>
                  <a:pt x="741" y="1397"/>
                  <a:pt x="792" y="1350"/>
                </a:cubicBezTo>
                <a:cubicBezTo>
                  <a:pt x="847" y="1299"/>
                  <a:pt x="901" y="1258"/>
                  <a:pt x="963" y="1223"/>
                </a:cubicBezTo>
                <a:cubicBezTo>
                  <a:pt x="1065" y="1163"/>
                  <a:pt x="1148" y="1133"/>
                  <a:pt x="1213" y="1133"/>
                </a:cubicBezTo>
                <a:cubicBezTo>
                  <a:pt x="1233" y="1133"/>
                  <a:pt x="1251" y="1136"/>
                  <a:pt x="1267" y="1142"/>
                </a:cubicBezTo>
                <a:cubicBezTo>
                  <a:pt x="1338" y="1165"/>
                  <a:pt x="1390" y="1213"/>
                  <a:pt x="1423" y="1282"/>
                </a:cubicBezTo>
                <a:cubicBezTo>
                  <a:pt x="1437" y="1309"/>
                  <a:pt x="1454" y="1329"/>
                  <a:pt x="1475" y="1343"/>
                </a:cubicBezTo>
                <a:cubicBezTo>
                  <a:pt x="1481" y="1346"/>
                  <a:pt x="1488" y="1348"/>
                  <a:pt x="1496" y="1348"/>
                </a:cubicBezTo>
                <a:cubicBezTo>
                  <a:pt x="1513" y="1348"/>
                  <a:pt x="1534" y="1340"/>
                  <a:pt x="1560" y="1326"/>
                </a:cubicBezTo>
                <a:lnTo>
                  <a:pt x="1799" y="1189"/>
                </a:lnTo>
                <a:cubicBezTo>
                  <a:pt x="1823" y="1176"/>
                  <a:pt x="1847" y="1148"/>
                  <a:pt x="1864" y="1110"/>
                </a:cubicBezTo>
                <a:cubicBezTo>
                  <a:pt x="1884" y="1074"/>
                  <a:pt x="1891" y="1036"/>
                  <a:pt x="1891" y="995"/>
                </a:cubicBezTo>
                <a:cubicBezTo>
                  <a:pt x="1884" y="913"/>
                  <a:pt x="1867" y="834"/>
                  <a:pt x="1840" y="756"/>
                </a:cubicBezTo>
                <a:cubicBezTo>
                  <a:pt x="1809" y="677"/>
                  <a:pt x="1768" y="609"/>
                  <a:pt x="1710" y="554"/>
                </a:cubicBezTo>
                <a:cubicBezTo>
                  <a:pt x="1653" y="500"/>
                  <a:pt x="1584" y="466"/>
                  <a:pt x="1502" y="445"/>
                </a:cubicBezTo>
                <a:cubicBezTo>
                  <a:pt x="1470" y="438"/>
                  <a:pt x="1436" y="434"/>
                  <a:pt x="1401" y="434"/>
                </a:cubicBezTo>
                <a:cubicBezTo>
                  <a:pt x="1342" y="434"/>
                  <a:pt x="1279" y="444"/>
                  <a:pt x="1209" y="466"/>
                </a:cubicBezTo>
                <a:lnTo>
                  <a:pt x="1209" y="97"/>
                </a:lnTo>
                <a:cubicBezTo>
                  <a:pt x="1209" y="60"/>
                  <a:pt x="1198" y="32"/>
                  <a:pt x="1182" y="15"/>
                </a:cubicBezTo>
                <a:cubicBezTo>
                  <a:pt x="1172" y="6"/>
                  <a:pt x="1162" y="1"/>
                  <a:pt x="11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112017" y="1873532"/>
            <a:ext cx="268152" cy="345773"/>
          </a:xfrm>
          <a:custGeom>
            <a:rect b="b" l="l" r="r" t="t"/>
            <a:pathLst>
              <a:path extrusionOk="0" h="8593" w="6664">
                <a:moveTo>
                  <a:pt x="4554" y="0"/>
                </a:moveTo>
                <a:cubicBezTo>
                  <a:pt x="4132" y="0"/>
                  <a:pt x="3655" y="137"/>
                  <a:pt x="3151" y="429"/>
                </a:cubicBezTo>
                <a:cubicBezTo>
                  <a:pt x="1411" y="1432"/>
                  <a:pt x="1" y="3876"/>
                  <a:pt x="1" y="5886"/>
                </a:cubicBezTo>
                <a:cubicBezTo>
                  <a:pt x="1" y="6889"/>
                  <a:pt x="353" y="7593"/>
                  <a:pt x="919" y="7924"/>
                </a:cubicBezTo>
                <a:lnTo>
                  <a:pt x="922" y="7927"/>
                </a:lnTo>
                <a:lnTo>
                  <a:pt x="2090" y="8592"/>
                </a:lnTo>
                <a:lnTo>
                  <a:pt x="2370" y="8125"/>
                </a:lnTo>
                <a:cubicBezTo>
                  <a:pt x="2656" y="8060"/>
                  <a:pt x="2957" y="7957"/>
                  <a:pt x="3274" y="7773"/>
                </a:cubicBezTo>
                <a:cubicBezTo>
                  <a:pt x="5011" y="6770"/>
                  <a:pt x="6424" y="4326"/>
                  <a:pt x="6424" y="2316"/>
                </a:cubicBezTo>
                <a:cubicBezTo>
                  <a:pt x="6424" y="2019"/>
                  <a:pt x="6383" y="1757"/>
                  <a:pt x="6325" y="1511"/>
                </a:cubicBezTo>
                <a:lnTo>
                  <a:pt x="6664" y="947"/>
                </a:lnTo>
                <a:lnTo>
                  <a:pt x="5380" y="207"/>
                </a:lnTo>
                <a:lnTo>
                  <a:pt x="5366" y="200"/>
                </a:lnTo>
                <a:lnTo>
                  <a:pt x="5366" y="203"/>
                </a:lnTo>
                <a:cubicBezTo>
                  <a:pt x="5129" y="70"/>
                  <a:pt x="4855" y="0"/>
                  <a:pt x="4554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4112017" y="1976981"/>
            <a:ext cx="226143" cy="242319"/>
          </a:xfrm>
          <a:custGeom>
            <a:rect b="b" l="l" r="r" t="t"/>
            <a:pathLst>
              <a:path extrusionOk="0" h="6022" w="5620">
                <a:moveTo>
                  <a:pt x="1049" y="1"/>
                </a:moveTo>
                <a:cubicBezTo>
                  <a:pt x="404" y="1038"/>
                  <a:pt x="1" y="2240"/>
                  <a:pt x="1" y="3315"/>
                </a:cubicBezTo>
                <a:cubicBezTo>
                  <a:pt x="1" y="4318"/>
                  <a:pt x="353" y="5022"/>
                  <a:pt x="919" y="5353"/>
                </a:cubicBezTo>
                <a:lnTo>
                  <a:pt x="922" y="5356"/>
                </a:lnTo>
                <a:lnTo>
                  <a:pt x="2090" y="6021"/>
                </a:lnTo>
                <a:lnTo>
                  <a:pt x="2370" y="5554"/>
                </a:lnTo>
                <a:cubicBezTo>
                  <a:pt x="2656" y="5489"/>
                  <a:pt x="2957" y="5386"/>
                  <a:pt x="3274" y="5202"/>
                </a:cubicBezTo>
                <a:cubicBezTo>
                  <a:pt x="4206" y="4666"/>
                  <a:pt x="5043" y="3714"/>
                  <a:pt x="5619" y="2639"/>
                </a:cubicBezTo>
                <a:lnTo>
                  <a:pt x="1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4154226" y="1873532"/>
            <a:ext cx="225942" cy="209645"/>
          </a:xfrm>
          <a:custGeom>
            <a:rect b="b" l="l" r="r" t="t"/>
            <a:pathLst>
              <a:path extrusionOk="0" h="5210" w="5615">
                <a:moveTo>
                  <a:pt x="3505" y="0"/>
                </a:moveTo>
                <a:cubicBezTo>
                  <a:pt x="3083" y="0"/>
                  <a:pt x="2606" y="137"/>
                  <a:pt x="2102" y="429"/>
                </a:cubicBezTo>
                <a:cubicBezTo>
                  <a:pt x="1294" y="896"/>
                  <a:pt x="557" y="1675"/>
                  <a:pt x="0" y="2572"/>
                </a:cubicBezTo>
                <a:lnTo>
                  <a:pt x="4570" y="5210"/>
                </a:lnTo>
                <a:cubicBezTo>
                  <a:pt x="5071" y="4279"/>
                  <a:pt x="5375" y="3251"/>
                  <a:pt x="5375" y="2316"/>
                </a:cubicBezTo>
                <a:cubicBezTo>
                  <a:pt x="5375" y="2019"/>
                  <a:pt x="5334" y="1757"/>
                  <a:pt x="5276" y="1511"/>
                </a:cubicBezTo>
                <a:lnTo>
                  <a:pt x="5615" y="947"/>
                </a:lnTo>
                <a:lnTo>
                  <a:pt x="4331" y="207"/>
                </a:lnTo>
                <a:lnTo>
                  <a:pt x="4317" y="200"/>
                </a:lnTo>
                <a:lnTo>
                  <a:pt x="4317" y="203"/>
                </a:lnTo>
                <a:cubicBezTo>
                  <a:pt x="4080" y="70"/>
                  <a:pt x="3806" y="0"/>
                  <a:pt x="35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4161066" y="1901536"/>
            <a:ext cx="253586" cy="327505"/>
          </a:xfrm>
          <a:custGeom>
            <a:rect b="b" l="l" r="r" t="t"/>
            <a:pathLst>
              <a:path extrusionOk="0" h="8139" w="6302">
                <a:moveTo>
                  <a:pt x="4559" y="1"/>
                </a:moveTo>
                <a:cubicBezTo>
                  <a:pt x="4135" y="1"/>
                  <a:pt x="3657" y="140"/>
                  <a:pt x="3151" y="432"/>
                </a:cubicBezTo>
                <a:cubicBezTo>
                  <a:pt x="1410" y="1436"/>
                  <a:pt x="1" y="3879"/>
                  <a:pt x="1" y="5889"/>
                </a:cubicBezTo>
                <a:cubicBezTo>
                  <a:pt x="1" y="7316"/>
                  <a:pt x="710" y="8139"/>
                  <a:pt x="1743" y="8139"/>
                </a:cubicBezTo>
                <a:cubicBezTo>
                  <a:pt x="2167" y="8139"/>
                  <a:pt x="2645" y="8000"/>
                  <a:pt x="3151" y="7709"/>
                </a:cubicBezTo>
                <a:cubicBezTo>
                  <a:pt x="4892" y="6702"/>
                  <a:pt x="6301" y="4262"/>
                  <a:pt x="6301" y="2252"/>
                </a:cubicBezTo>
                <a:cubicBezTo>
                  <a:pt x="6301" y="826"/>
                  <a:pt x="5592" y="1"/>
                  <a:pt x="4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4220658" y="1971106"/>
            <a:ext cx="134358" cy="197855"/>
          </a:xfrm>
          <a:custGeom>
            <a:rect b="b" l="l" r="r" t="t"/>
            <a:pathLst>
              <a:path extrusionOk="0" h="4917" w="3339">
                <a:moveTo>
                  <a:pt x="3296" y="1"/>
                </a:moveTo>
                <a:cubicBezTo>
                  <a:pt x="3289" y="1"/>
                  <a:pt x="3282" y="3"/>
                  <a:pt x="3274" y="7"/>
                </a:cubicBezTo>
                <a:lnTo>
                  <a:pt x="65" y="1857"/>
                </a:lnTo>
                <a:cubicBezTo>
                  <a:pt x="29" y="1881"/>
                  <a:pt x="1" y="1942"/>
                  <a:pt x="1" y="2000"/>
                </a:cubicBezTo>
                <a:lnTo>
                  <a:pt x="1" y="4843"/>
                </a:lnTo>
                <a:cubicBezTo>
                  <a:pt x="1" y="4888"/>
                  <a:pt x="17" y="4916"/>
                  <a:pt x="41" y="4916"/>
                </a:cubicBezTo>
                <a:cubicBezTo>
                  <a:pt x="49" y="4916"/>
                  <a:pt x="57" y="4914"/>
                  <a:pt x="65" y="4908"/>
                </a:cubicBezTo>
                <a:lnTo>
                  <a:pt x="3274" y="3059"/>
                </a:lnTo>
                <a:cubicBezTo>
                  <a:pt x="3308" y="3038"/>
                  <a:pt x="3339" y="2973"/>
                  <a:pt x="3339" y="2915"/>
                </a:cubicBezTo>
                <a:lnTo>
                  <a:pt x="3339" y="72"/>
                </a:lnTo>
                <a:cubicBezTo>
                  <a:pt x="3339" y="27"/>
                  <a:pt x="3320" y="1"/>
                  <a:pt x="32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259688" y="1971227"/>
            <a:ext cx="56335" cy="59916"/>
          </a:xfrm>
          <a:custGeom>
            <a:rect b="b" l="l" r="r" t="t"/>
            <a:pathLst>
              <a:path extrusionOk="0" h="1489" w="1400">
                <a:moveTo>
                  <a:pt x="1355" y="1"/>
                </a:moveTo>
                <a:cubicBezTo>
                  <a:pt x="1348" y="1"/>
                  <a:pt x="1340" y="3"/>
                  <a:pt x="1332" y="8"/>
                </a:cubicBezTo>
                <a:lnTo>
                  <a:pt x="69" y="737"/>
                </a:lnTo>
                <a:cubicBezTo>
                  <a:pt x="31" y="758"/>
                  <a:pt x="1" y="823"/>
                  <a:pt x="1" y="881"/>
                </a:cubicBezTo>
                <a:lnTo>
                  <a:pt x="1" y="1417"/>
                </a:lnTo>
                <a:cubicBezTo>
                  <a:pt x="1" y="1462"/>
                  <a:pt x="19" y="1489"/>
                  <a:pt x="45" y="1489"/>
                </a:cubicBezTo>
                <a:cubicBezTo>
                  <a:pt x="52" y="1489"/>
                  <a:pt x="60" y="1487"/>
                  <a:pt x="69" y="1482"/>
                </a:cubicBezTo>
                <a:cubicBezTo>
                  <a:pt x="106" y="1462"/>
                  <a:pt x="136" y="1397"/>
                  <a:pt x="136" y="1339"/>
                </a:cubicBezTo>
                <a:lnTo>
                  <a:pt x="136" y="905"/>
                </a:lnTo>
                <a:lnTo>
                  <a:pt x="1263" y="257"/>
                </a:lnTo>
                <a:lnTo>
                  <a:pt x="1263" y="687"/>
                </a:lnTo>
                <a:cubicBezTo>
                  <a:pt x="1263" y="731"/>
                  <a:pt x="1281" y="759"/>
                  <a:pt x="1307" y="759"/>
                </a:cubicBezTo>
                <a:cubicBezTo>
                  <a:pt x="1314" y="759"/>
                  <a:pt x="1323" y="757"/>
                  <a:pt x="1332" y="751"/>
                </a:cubicBezTo>
                <a:cubicBezTo>
                  <a:pt x="1368" y="731"/>
                  <a:pt x="1400" y="666"/>
                  <a:pt x="1400" y="611"/>
                </a:cubicBezTo>
                <a:lnTo>
                  <a:pt x="1400" y="72"/>
                </a:lnTo>
                <a:cubicBezTo>
                  <a:pt x="1400" y="27"/>
                  <a:pt x="1381" y="1"/>
                  <a:pt x="1355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4259688" y="1961610"/>
            <a:ext cx="56335" cy="47965"/>
          </a:xfrm>
          <a:custGeom>
            <a:rect b="b" l="l" r="r" t="t"/>
            <a:pathLst>
              <a:path extrusionOk="0" h="1192" w="1400">
                <a:moveTo>
                  <a:pt x="1355" y="1"/>
                </a:moveTo>
                <a:cubicBezTo>
                  <a:pt x="1348" y="1"/>
                  <a:pt x="1340" y="3"/>
                  <a:pt x="1332" y="7"/>
                </a:cubicBezTo>
                <a:lnTo>
                  <a:pt x="69" y="738"/>
                </a:lnTo>
                <a:cubicBezTo>
                  <a:pt x="31" y="759"/>
                  <a:pt x="1" y="823"/>
                  <a:pt x="1" y="881"/>
                </a:cubicBezTo>
                <a:lnTo>
                  <a:pt x="1" y="1120"/>
                </a:lnTo>
                <a:cubicBezTo>
                  <a:pt x="1" y="1163"/>
                  <a:pt x="19" y="1192"/>
                  <a:pt x="46" y="1192"/>
                </a:cubicBezTo>
                <a:cubicBezTo>
                  <a:pt x="53" y="1192"/>
                  <a:pt x="61" y="1190"/>
                  <a:pt x="69" y="1185"/>
                </a:cubicBezTo>
                <a:lnTo>
                  <a:pt x="1332" y="455"/>
                </a:lnTo>
                <a:cubicBezTo>
                  <a:pt x="1368" y="434"/>
                  <a:pt x="1400" y="369"/>
                  <a:pt x="1400" y="311"/>
                </a:cubicBezTo>
                <a:lnTo>
                  <a:pt x="1400" y="72"/>
                </a:lnTo>
                <a:cubicBezTo>
                  <a:pt x="1400" y="27"/>
                  <a:pt x="1381" y="1"/>
                  <a:pt x="13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4267373" y="2038020"/>
            <a:ext cx="40963" cy="34807"/>
          </a:xfrm>
          <a:custGeom>
            <a:rect b="b" l="l" r="r" t="t"/>
            <a:pathLst>
              <a:path extrusionOk="0" h="865" w="1018">
                <a:moveTo>
                  <a:pt x="984" y="1"/>
                </a:moveTo>
                <a:cubicBezTo>
                  <a:pt x="978" y="1"/>
                  <a:pt x="972" y="2"/>
                  <a:pt x="966" y="6"/>
                </a:cubicBezTo>
                <a:lnTo>
                  <a:pt x="51" y="535"/>
                </a:lnTo>
                <a:cubicBezTo>
                  <a:pt x="24" y="552"/>
                  <a:pt x="0" y="597"/>
                  <a:pt x="0" y="638"/>
                </a:cubicBezTo>
                <a:lnTo>
                  <a:pt x="0" y="812"/>
                </a:lnTo>
                <a:cubicBezTo>
                  <a:pt x="0" y="843"/>
                  <a:pt x="15" y="865"/>
                  <a:pt x="34" y="865"/>
                </a:cubicBezTo>
                <a:cubicBezTo>
                  <a:pt x="39" y="865"/>
                  <a:pt x="45" y="863"/>
                  <a:pt x="51" y="859"/>
                </a:cubicBezTo>
                <a:lnTo>
                  <a:pt x="966" y="331"/>
                </a:lnTo>
                <a:cubicBezTo>
                  <a:pt x="993" y="313"/>
                  <a:pt x="1018" y="269"/>
                  <a:pt x="1018" y="228"/>
                </a:cubicBezTo>
                <a:lnTo>
                  <a:pt x="1018" y="54"/>
                </a:lnTo>
                <a:cubicBezTo>
                  <a:pt x="1018" y="22"/>
                  <a:pt x="1003" y="1"/>
                  <a:pt x="984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4112017" y="1400829"/>
            <a:ext cx="268152" cy="345814"/>
          </a:xfrm>
          <a:custGeom>
            <a:rect b="b" l="l" r="r" t="t"/>
            <a:pathLst>
              <a:path extrusionOk="0" h="8594" w="6664">
                <a:moveTo>
                  <a:pt x="4555" y="1"/>
                </a:moveTo>
                <a:cubicBezTo>
                  <a:pt x="4132" y="1"/>
                  <a:pt x="3656" y="138"/>
                  <a:pt x="3151" y="429"/>
                </a:cubicBezTo>
                <a:cubicBezTo>
                  <a:pt x="1411" y="1436"/>
                  <a:pt x="1" y="3876"/>
                  <a:pt x="1" y="5887"/>
                </a:cubicBezTo>
                <a:cubicBezTo>
                  <a:pt x="1" y="6890"/>
                  <a:pt x="353" y="7596"/>
                  <a:pt x="919" y="7924"/>
                </a:cubicBezTo>
                <a:lnTo>
                  <a:pt x="922" y="7927"/>
                </a:lnTo>
                <a:lnTo>
                  <a:pt x="2090" y="8593"/>
                </a:lnTo>
                <a:lnTo>
                  <a:pt x="2370" y="8125"/>
                </a:lnTo>
                <a:cubicBezTo>
                  <a:pt x="2656" y="8061"/>
                  <a:pt x="2957" y="7958"/>
                  <a:pt x="3274" y="7774"/>
                </a:cubicBezTo>
                <a:cubicBezTo>
                  <a:pt x="5011" y="6771"/>
                  <a:pt x="6424" y="4326"/>
                  <a:pt x="6424" y="2316"/>
                </a:cubicBezTo>
                <a:cubicBezTo>
                  <a:pt x="6424" y="2020"/>
                  <a:pt x="6383" y="1757"/>
                  <a:pt x="6325" y="1514"/>
                </a:cubicBezTo>
                <a:lnTo>
                  <a:pt x="6664" y="947"/>
                </a:lnTo>
                <a:lnTo>
                  <a:pt x="5380" y="210"/>
                </a:lnTo>
                <a:lnTo>
                  <a:pt x="5380" y="207"/>
                </a:lnTo>
                <a:lnTo>
                  <a:pt x="5366" y="200"/>
                </a:lnTo>
                <a:lnTo>
                  <a:pt x="5366" y="204"/>
                </a:lnTo>
                <a:cubicBezTo>
                  <a:pt x="5129" y="70"/>
                  <a:pt x="4856" y="1"/>
                  <a:pt x="4555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4112017" y="1504318"/>
            <a:ext cx="226143" cy="242319"/>
          </a:xfrm>
          <a:custGeom>
            <a:rect b="b" l="l" r="r" t="t"/>
            <a:pathLst>
              <a:path extrusionOk="0" h="6022" w="5620">
                <a:moveTo>
                  <a:pt x="1049" y="1"/>
                </a:moveTo>
                <a:cubicBezTo>
                  <a:pt x="404" y="1038"/>
                  <a:pt x="1" y="2239"/>
                  <a:pt x="1" y="3315"/>
                </a:cubicBezTo>
                <a:cubicBezTo>
                  <a:pt x="1" y="4318"/>
                  <a:pt x="353" y="5024"/>
                  <a:pt x="919" y="5352"/>
                </a:cubicBezTo>
                <a:lnTo>
                  <a:pt x="922" y="5355"/>
                </a:lnTo>
                <a:lnTo>
                  <a:pt x="2090" y="6021"/>
                </a:lnTo>
                <a:lnTo>
                  <a:pt x="2370" y="5557"/>
                </a:lnTo>
                <a:cubicBezTo>
                  <a:pt x="2656" y="5489"/>
                  <a:pt x="2957" y="5386"/>
                  <a:pt x="3274" y="5202"/>
                </a:cubicBezTo>
                <a:cubicBezTo>
                  <a:pt x="4206" y="4666"/>
                  <a:pt x="5043" y="3714"/>
                  <a:pt x="5619" y="2639"/>
                </a:cubicBezTo>
                <a:lnTo>
                  <a:pt x="10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4154226" y="1400829"/>
            <a:ext cx="225942" cy="209685"/>
          </a:xfrm>
          <a:custGeom>
            <a:rect b="b" l="l" r="r" t="t"/>
            <a:pathLst>
              <a:path extrusionOk="0" h="5211" w="5615">
                <a:moveTo>
                  <a:pt x="3506" y="1"/>
                </a:moveTo>
                <a:cubicBezTo>
                  <a:pt x="3083" y="1"/>
                  <a:pt x="2607" y="138"/>
                  <a:pt x="2102" y="429"/>
                </a:cubicBezTo>
                <a:cubicBezTo>
                  <a:pt x="1294" y="897"/>
                  <a:pt x="557" y="1675"/>
                  <a:pt x="0" y="2573"/>
                </a:cubicBezTo>
                <a:lnTo>
                  <a:pt x="4570" y="5211"/>
                </a:lnTo>
                <a:cubicBezTo>
                  <a:pt x="5071" y="4279"/>
                  <a:pt x="5375" y="3252"/>
                  <a:pt x="5375" y="2316"/>
                </a:cubicBezTo>
                <a:cubicBezTo>
                  <a:pt x="5375" y="2020"/>
                  <a:pt x="5334" y="1757"/>
                  <a:pt x="5276" y="1511"/>
                </a:cubicBezTo>
                <a:lnTo>
                  <a:pt x="5615" y="947"/>
                </a:lnTo>
                <a:lnTo>
                  <a:pt x="4331" y="210"/>
                </a:lnTo>
                <a:lnTo>
                  <a:pt x="4317" y="200"/>
                </a:lnTo>
                <a:lnTo>
                  <a:pt x="4317" y="204"/>
                </a:lnTo>
                <a:cubicBezTo>
                  <a:pt x="4080" y="70"/>
                  <a:pt x="3807" y="1"/>
                  <a:pt x="35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4161066" y="1428914"/>
            <a:ext cx="253586" cy="327465"/>
          </a:xfrm>
          <a:custGeom>
            <a:rect b="b" l="l" r="r" t="t"/>
            <a:pathLst>
              <a:path extrusionOk="0" h="8138" w="6302">
                <a:moveTo>
                  <a:pt x="4558" y="1"/>
                </a:moveTo>
                <a:cubicBezTo>
                  <a:pt x="4135" y="1"/>
                  <a:pt x="3657" y="139"/>
                  <a:pt x="3151" y="430"/>
                </a:cubicBezTo>
                <a:cubicBezTo>
                  <a:pt x="1410" y="1434"/>
                  <a:pt x="1" y="3878"/>
                  <a:pt x="1" y="5888"/>
                </a:cubicBezTo>
                <a:cubicBezTo>
                  <a:pt x="1" y="7314"/>
                  <a:pt x="710" y="8137"/>
                  <a:pt x="1744" y="8137"/>
                </a:cubicBezTo>
                <a:cubicBezTo>
                  <a:pt x="2167" y="8137"/>
                  <a:pt x="2645" y="7999"/>
                  <a:pt x="3151" y="7708"/>
                </a:cubicBezTo>
                <a:cubicBezTo>
                  <a:pt x="4892" y="6704"/>
                  <a:pt x="6301" y="4260"/>
                  <a:pt x="6301" y="2250"/>
                </a:cubicBezTo>
                <a:cubicBezTo>
                  <a:pt x="6301" y="824"/>
                  <a:pt x="5592" y="1"/>
                  <a:pt x="4558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4241380" y="1526770"/>
            <a:ext cx="43337" cy="71263"/>
          </a:xfrm>
          <a:custGeom>
            <a:rect b="b" l="l" r="r" t="t"/>
            <a:pathLst>
              <a:path extrusionOk="0" h="1771" w="1077">
                <a:moveTo>
                  <a:pt x="726" y="1"/>
                </a:moveTo>
                <a:cubicBezTo>
                  <a:pt x="667" y="1"/>
                  <a:pt x="604" y="19"/>
                  <a:pt x="537" y="57"/>
                </a:cubicBezTo>
                <a:cubicBezTo>
                  <a:pt x="240" y="231"/>
                  <a:pt x="1" y="739"/>
                  <a:pt x="1" y="1196"/>
                </a:cubicBezTo>
                <a:cubicBezTo>
                  <a:pt x="1" y="1551"/>
                  <a:pt x="144" y="1770"/>
                  <a:pt x="347" y="1770"/>
                </a:cubicBezTo>
                <a:cubicBezTo>
                  <a:pt x="406" y="1770"/>
                  <a:pt x="470" y="1752"/>
                  <a:pt x="537" y="1712"/>
                </a:cubicBezTo>
                <a:cubicBezTo>
                  <a:pt x="834" y="1541"/>
                  <a:pt x="1076" y="1033"/>
                  <a:pt x="1076" y="575"/>
                </a:cubicBezTo>
                <a:cubicBezTo>
                  <a:pt x="1076" y="220"/>
                  <a:pt x="930" y="1"/>
                  <a:pt x="72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4221905" y="1595133"/>
            <a:ext cx="79552" cy="118504"/>
          </a:xfrm>
          <a:custGeom>
            <a:rect b="b" l="l" r="r" t="t"/>
            <a:pathLst>
              <a:path extrusionOk="0" h="2945" w="1977">
                <a:moveTo>
                  <a:pt x="1424" y="1"/>
                </a:moveTo>
                <a:cubicBezTo>
                  <a:pt x="1347" y="1"/>
                  <a:pt x="1264" y="25"/>
                  <a:pt x="1178" y="75"/>
                </a:cubicBezTo>
                <a:lnTo>
                  <a:pt x="796" y="293"/>
                </a:lnTo>
                <a:cubicBezTo>
                  <a:pt x="448" y="497"/>
                  <a:pt x="151" y="1068"/>
                  <a:pt x="106" y="1631"/>
                </a:cubicBezTo>
                <a:lnTo>
                  <a:pt x="1" y="2945"/>
                </a:lnTo>
                <a:lnTo>
                  <a:pt x="1977" y="1802"/>
                </a:lnTo>
                <a:lnTo>
                  <a:pt x="1871" y="611"/>
                </a:lnTo>
                <a:cubicBezTo>
                  <a:pt x="1837" y="227"/>
                  <a:pt x="1660" y="1"/>
                  <a:pt x="14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4293608" y="1471686"/>
            <a:ext cx="43297" cy="71183"/>
          </a:xfrm>
          <a:custGeom>
            <a:rect b="b" l="l" r="r" t="t"/>
            <a:pathLst>
              <a:path extrusionOk="0" h="1769" w="1076">
                <a:moveTo>
                  <a:pt x="729" y="1"/>
                </a:moveTo>
                <a:cubicBezTo>
                  <a:pt x="670" y="1"/>
                  <a:pt x="606" y="19"/>
                  <a:pt x="539" y="57"/>
                </a:cubicBezTo>
                <a:cubicBezTo>
                  <a:pt x="243" y="228"/>
                  <a:pt x="0" y="736"/>
                  <a:pt x="0" y="1193"/>
                </a:cubicBezTo>
                <a:cubicBezTo>
                  <a:pt x="0" y="1549"/>
                  <a:pt x="147" y="1769"/>
                  <a:pt x="351" y="1769"/>
                </a:cubicBezTo>
                <a:cubicBezTo>
                  <a:pt x="410" y="1769"/>
                  <a:pt x="473" y="1751"/>
                  <a:pt x="539" y="1713"/>
                </a:cubicBezTo>
                <a:cubicBezTo>
                  <a:pt x="837" y="1541"/>
                  <a:pt x="1075" y="1029"/>
                  <a:pt x="1075" y="572"/>
                </a:cubicBezTo>
                <a:cubicBezTo>
                  <a:pt x="1075" y="218"/>
                  <a:pt x="932" y="1"/>
                  <a:pt x="7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282462" y="1539968"/>
            <a:ext cx="71344" cy="100758"/>
          </a:xfrm>
          <a:custGeom>
            <a:rect b="b" l="l" r="r" t="t"/>
            <a:pathLst>
              <a:path extrusionOk="0" h="2504" w="1773">
                <a:moveTo>
                  <a:pt x="1219" y="1"/>
                </a:moveTo>
                <a:cubicBezTo>
                  <a:pt x="1142" y="1"/>
                  <a:pt x="1060" y="24"/>
                  <a:pt x="974" y="74"/>
                </a:cubicBezTo>
                <a:lnTo>
                  <a:pt x="591" y="295"/>
                </a:lnTo>
                <a:cubicBezTo>
                  <a:pt x="345" y="438"/>
                  <a:pt x="123" y="766"/>
                  <a:pt x="1" y="1145"/>
                </a:cubicBezTo>
                <a:cubicBezTo>
                  <a:pt x="267" y="1166"/>
                  <a:pt x="465" y="1432"/>
                  <a:pt x="506" y="1872"/>
                </a:cubicBezTo>
                <a:lnTo>
                  <a:pt x="561" y="2503"/>
                </a:lnTo>
                <a:lnTo>
                  <a:pt x="1772" y="1804"/>
                </a:lnTo>
                <a:lnTo>
                  <a:pt x="1667" y="609"/>
                </a:lnTo>
                <a:cubicBezTo>
                  <a:pt x="1633" y="225"/>
                  <a:pt x="1455" y="1"/>
                  <a:pt x="12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2246533" y="3179782"/>
            <a:ext cx="811177" cy="578636"/>
          </a:xfrm>
          <a:custGeom>
            <a:rect b="b" l="l" r="r" t="t"/>
            <a:pathLst>
              <a:path extrusionOk="0" h="14380" w="20159">
                <a:moveTo>
                  <a:pt x="10080" y="975"/>
                </a:moveTo>
                <a:cubicBezTo>
                  <a:pt x="12605" y="975"/>
                  <a:pt x="14964" y="1535"/>
                  <a:pt x="16721" y="2549"/>
                </a:cubicBezTo>
                <a:cubicBezTo>
                  <a:pt x="18308" y="3466"/>
                  <a:pt x="19185" y="4627"/>
                  <a:pt x="19185" y="5818"/>
                </a:cubicBezTo>
                <a:cubicBezTo>
                  <a:pt x="19185" y="7009"/>
                  <a:pt x="18308" y="8170"/>
                  <a:pt x="16721" y="9088"/>
                </a:cubicBezTo>
                <a:cubicBezTo>
                  <a:pt x="14964" y="10105"/>
                  <a:pt x="12605" y="10661"/>
                  <a:pt x="10080" y="10661"/>
                </a:cubicBezTo>
                <a:cubicBezTo>
                  <a:pt x="7557" y="10661"/>
                  <a:pt x="5199" y="10105"/>
                  <a:pt x="3441" y="9088"/>
                </a:cubicBezTo>
                <a:cubicBezTo>
                  <a:pt x="1851" y="8170"/>
                  <a:pt x="977" y="7009"/>
                  <a:pt x="977" y="5818"/>
                </a:cubicBezTo>
                <a:cubicBezTo>
                  <a:pt x="977" y="4627"/>
                  <a:pt x="1851" y="3466"/>
                  <a:pt x="3441" y="2549"/>
                </a:cubicBezTo>
                <a:cubicBezTo>
                  <a:pt x="5199" y="1535"/>
                  <a:pt x="7557" y="975"/>
                  <a:pt x="10080" y="975"/>
                </a:cubicBezTo>
                <a:close/>
                <a:moveTo>
                  <a:pt x="10080" y="0"/>
                </a:moveTo>
                <a:cubicBezTo>
                  <a:pt x="7500" y="0"/>
                  <a:pt x="4921" y="569"/>
                  <a:pt x="2954" y="1705"/>
                </a:cubicBezTo>
                <a:cubicBezTo>
                  <a:pt x="988" y="2839"/>
                  <a:pt x="1" y="4330"/>
                  <a:pt x="1" y="5818"/>
                </a:cubicBezTo>
                <a:lnTo>
                  <a:pt x="1" y="8562"/>
                </a:lnTo>
                <a:cubicBezTo>
                  <a:pt x="1" y="10050"/>
                  <a:pt x="988" y="11539"/>
                  <a:pt x="2954" y="12675"/>
                </a:cubicBezTo>
                <a:cubicBezTo>
                  <a:pt x="4921" y="13811"/>
                  <a:pt x="7500" y="14379"/>
                  <a:pt x="10080" y="14379"/>
                </a:cubicBezTo>
                <a:cubicBezTo>
                  <a:pt x="12659" y="14379"/>
                  <a:pt x="15238" y="13811"/>
                  <a:pt x="17206" y="12675"/>
                </a:cubicBezTo>
                <a:cubicBezTo>
                  <a:pt x="19176" y="11539"/>
                  <a:pt x="20158" y="10050"/>
                  <a:pt x="20158" y="8562"/>
                </a:cubicBezTo>
                <a:lnTo>
                  <a:pt x="20158" y="5818"/>
                </a:lnTo>
                <a:cubicBezTo>
                  <a:pt x="20158" y="4330"/>
                  <a:pt x="19176" y="2839"/>
                  <a:pt x="17206" y="1705"/>
                </a:cubicBezTo>
                <a:cubicBezTo>
                  <a:pt x="15238" y="569"/>
                  <a:pt x="12659" y="0"/>
                  <a:pt x="1008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2246694" y="3248385"/>
            <a:ext cx="118705" cy="159628"/>
          </a:xfrm>
          <a:custGeom>
            <a:rect b="b" l="l" r="r" t="t"/>
            <a:pathLst>
              <a:path extrusionOk="0" h="3967" w="2950">
                <a:moveTo>
                  <a:pt x="2950" y="0"/>
                </a:moveTo>
                <a:cubicBezTo>
                  <a:pt x="1619" y="766"/>
                  <a:pt x="738" y="1695"/>
                  <a:pt x="307" y="2677"/>
                </a:cubicBezTo>
                <a:lnTo>
                  <a:pt x="307" y="2677"/>
                </a:lnTo>
                <a:cubicBezTo>
                  <a:pt x="739" y="1695"/>
                  <a:pt x="1621" y="766"/>
                  <a:pt x="2950" y="0"/>
                </a:cubicBezTo>
                <a:close/>
                <a:moveTo>
                  <a:pt x="307" y="2677"/>
                </a:moveTo>
                <a:lnTo>
                  <a:pt x="307" y="2677"/>
                </a:lnTo>
                <a:cubicBezTo>
                  <a:pt x="229" y="2855"/>
                  <a:pt x="165" y="3034"/>
                  <a:pt x="116" y="3215"/>
                </a:cubicBezTo>
                <a:cubicBezTo>
                  <a:pt x="114" y="3226"/>
                  <a:pt x="111" y="3237"/>
                  <a:pt x="109" y="3248"/>
                </a:cubicBezTo>
                <a:lnTo>
                  <a:pt x="109" y="3248"/>
                </a:lnTo>
                <a:cubicBezTo>
                  <a:pt x="158" y="3056"/>
                  <a:pt x="224" y="2865"/>
                  <a:pt x="307" y="2677"/>
                </a:cubicBezTo>
                <a:close/>
                <a:moveTo>
                  <a:pt x="109" y="3248"/>
                </a:moveTo>
                <a:cubicBezTo>
                  <a:pt x="93" y="3309"/>
                  <a:pt x="79" y="3371"/>
                  <a:pt x="66" y="3433"/>
                </a:cubicBezTo>
                <a:lnTo>
                  <a:pt x="66" y="3433"/>
                </a:lnTo>
                <a:cubicBezTo>
                  <a:pt x="78" y="3374"/>
                  <a:pt x="92" y="3315"/>
                  <a:pt x="107" y="3256"/>
                </a:cubicBezTo>
                <a:cubicBezTo>
                  <a:pt x="107" y="3253"/>
                  <a:pt x="108" y="3250"/>
                  <a:pt x="109" y="3248"/>
                </a:cubicBezTo>
                <a:close/>
                <a:moveTo>
                  <a:pt x="66" y="3433"/>
                </a:moveTo>
                <a:lnTo>
                  <a:pt x="66" y="3433"/>
                </a:lnTo>
                <a:cubicBezTo>
                  <a:pt x="63" y="3446"/>
                  <a:pt x="61" y="3459"/>
                  <a:pt x="58" y="3471"/>
                </a:cubicBezTo>
                <a:cubicBezTo>
                  <a:pt x="56" y="3486"/>
                  <a:pt x="53" y="3500"/>
                  <a:pt x="50" y="3515"/>
                </a:cubicBezTo>
                <a:lnTo>
                  <a:pt x="50" y="3515"/>
                </a:lnTo>
                <a:cubicBezTo>
                  <a:pt x="55" y="3488"/>
                  <a:pt x="61" y="3460"/>
                  <a:pt x="66" y="3433"/>
                </a:cubicBezTo>
                <a:close/>
                <a:moveTo>
                  <a:pt x="50" y="3515"/>
                </a:moveTo>
                <a:lnTo>
                  <a:pt x="50" y="3515"/>
                </a:lnTo>
                <a:cubicBezTo>
                  <a:pt x="34" y="3609"/>
                  <a:pt x="21" y="3704"/>
                  <a:pt x="12" y="3798"/>
                </a:cubicBezTo>
                <a:lnTo>
                  <a:pt x="12" y="3798"/>
                </a:lnTo>
                <a:cubicBezTo>
                  <a:pt x="21" y="3704"/>
                  <a:pt x="34" y="3609"/>
                  <a:pt x="50" y="3515"/>
                </a:cubicBezTo>
                <a:close/>
                <a:moveTo>
                  <a:pt x="12" y="3798"/>
                </a:moveTo>
                <a:lnTo>
                  <a:pt x="12" y="3798"/>
                </a:lnTo>
                <a:cubicBezTo>
                  <a:pt x="7" y="3855"/>
                  <a:pt x="3" y="3911"/>
                  <a:pt x="1" y="3966"/>
                </a:cubicBezTo>
                <a:cubicBezTo>
                  <a:pt x="3" y="3910"/>
                  <a:pt x="7" y="3854"/>
                  <a:pt x="12" y="37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2652125" y="3469044"/>
            <a:ext cx="350602" cy="139750"/>
          </a:xfrm>
          <a:custGeom>
            <a:rect b="b" l="l" r="r" t="t"/>
            <a:pathLst>
              <a:path extrusionOk="0" h="3473" w="8713">
                <a:moveTo>
                  <a:pt x="8713" y="1"/>
                </a:moveTo>
                <a:cubicBezTo>
                  <a:pt x="8688" y="44"/>
                  <a:pt x="8662" y="87"/>
                  <a:pt x="8634" y="129"/>
                </a:cubicBezTo>
                <a:lnTo>
                  <a:pt x="8634" y="129"/>
                </a:lnTo>
                <a:cubicBezTo>
                  <a:pt x="8662" y="87"/>
                  <a:pt x="8688" y="44"/>
                  <a:pt x="8713" y="1"/>
                </a:cubicBezTo>
                <a:close/>
                <a:moveTo>
                  <a:pt x="8634" y="129"/>
                </a:moveTo>
                <a:lnTo>
                  <a:pt x="8634" y="129"/>
                </a:lnTo>
                <a:cubicBezTo>
                  <a:pt x="8252" y="724"/>
                  <a:pt x="7645" y="1286"/>
                  <a:pt x="6836" y="1782"/>
                </a:cubicBezTo>
                <a:cubicBezTo>
                  <a:pt x="6832" y="1786"/>
                  <a:pt x="6829" y="1786"/>
                  <a:pt x="6829" y="1786"/>
                </a:cubicBezTo>
                <a:cubicBezTo>
                  <a:pt x="6829" y="1787"/>
                  <a:pt x="6829" y="1787"/>
                  <a:pt x="6829" y="1788"/>
                </a:cubicBezTo>
                <a:lnTo>
                  <a:pt x="6829" y="1788"/>
                </a:lnTo>
                <a:cubicBezTo>
                  <a:pt x="7640" y="1292"/>
                  <a:pt x="8250" y="726"/>
                  <a:pt x="8634" y="129"/>
                </a:cubicBezTo>
                <a:close/>
                <a:moveTo>
                  <a:pt x="6829" y="1788"/>
                </a:moveTo>
                <a:cubicBezTo>
                  <a:pt x="6828" y="1788"/>
                  <a:pt x="6826" y="1789"/>
                  <a:pt x="6825" y="1790"/>
                </a:cubicBezTo>
                <a:lnTo>
                  <a:pt x="6825" y="1790"/>
                </a:lnTo>
                <a:cubicBezTo>
                  <a:pt x="6826" y="1790"/>
                  <a:pt x="6826" y="1790"/>
                  <a:pt x="6826" y="1790"/>
                </a:cubicBezTo>
                <a:cubicBezTo>
                  <a:pt x="6826" y="1790"/>
                  <a:pt x="6828" y="1790"/>
                  <a:pt x="6829" y="1788"/>
                </a:cubicBezTo>
                <a:close/>
                <a:moveTo>
                  <a:pt x="6825" y="1790"/>
                </a:moveTo>
                <a:cubicBezTo>
                  <a:pt x="6825" y="1790"/>
                  <a:pt x="6824" y="1790"/>
                  <a:pt x="6823" y="1791"/>
                </a:cubicBezTo>
                <a:lnTo>
                  <a:pt x="6823" y="1791"/>
                </a:lnTo>
                <a:cubicBezTo>
                  <a:pt x="6824" y="1791"/>
                  <a:pt x="6824" y="1790"/>
                  <a:pt x="6825" y="1790"/>
                </a:cubicBezTo>
                <a:close/>
                <a:moveTo>
                  <a:pt x="6823" y="1791"/>
                </a:moveTo>
                <a:lnTo>
                  <a:pt x="6823" y="1791"/>
                </a:lnTo>
                <a:cubicBezTo>
                  <a:pt x="6822" y="1792"/>
                  <a:pt x="6821" y="1793"/>
                  <a:pt x="6819" y="1793"/>
                </a:cubicBezTo>
                <a:lnTo>
                  <a:pt x="6819" y="1793"/>
                </a:lnTo>
                <a:cubicBezTo>
                  <a:pt x="6820" y="1793"/>
                  <a:pt x="6821" y="1793"/>
                  <a:pt x="6823" y="1793"/>
                </a:cubicBezTo>
                <a:cubicBezTo>
                  <a:pt x="6823" y="1792"/>
                  <a:pt x="6823" y="1792"/>
                  <a:pt x="6823" y="1791"/>
                </a:cubicBezTo>
                <a:close/>
                <a:moveTo>
                  <a:pt x="6819" y="1793"/>
                </a:moveTo>
                <a:lnTo>
                  <a:pt x="6819" y="1793"/>
                </a:lnTo>
                <a:cubicBezTo>
                  <a:pt x="6819" y="1794"/>
                  <a:pt x="6818" y="1794"/>
                  <a:pt x="6817" y="1795"/>
                </a:cubicBezTo>
                <a:lnTo>
                  <a:pt x="6817" y="1795"/>
                </a:lnTo>
                <a:cubicBezTo>
                  <a:pt x="6818" y="1794"/>
                  <a:pt x="6819" y="1794"/>
                  <a:pt x="6819" y="1793"/>
                </a:cubicBezTo>
                <a:close/>
                <a:moveTo>
                  <a:pt x="6817" y="1795"/>
                </a:moveTo>
                <a:cubicBezTo>
                  <a:pt x="6816" y="1795"/>
                  <a:pt x="6815" y="1796"/>
                  <a:pt x="6815" y="1796"/>
                </a:cubicBezTo>
                <a:lnTo>
                  <a:pt x="6815" y="1796"/>
                </a:lnTo>
                <a:cubicBezTo>
                  <a:pt x="6816" y="1796"/>
                  <a:pt x="6817" y="1795"/>
                  <a:pt x="6817" y="1795"/>
                </a:cubicBezTo>
                <a:close/>
                <a:moveTo>
                  <a:pt x="6812" y="1796"/>
                </a:moveTo>
                <a:lnTo>
                  <a:pt x="6808" y="1800"/>
                </a:lnTo>
                <a:lnTo>
                  <a:pt x="6808" y="1800"/>
                </a:lnTo>
                <a:cubicBezTo>
                  <a:pt x="6810" y="1799"/>
                  <a:pt x="6812" y="1798"/>
                  <a:pt x="6815" y="1796"/>
                </a:cubicBezTo>
                <a:close/>
                <a:moveTo>
                  <a:pt x="6808" y="1800"/>
                </a:moveTo>
                <a:cubicBezTo>
                  <a:pt x="6806" y="1801"/>
                  <a:pt x="6805" y="1802"/>
                  <a:pt x="6804" y="1803"/>
                </a:cubicBezTo>
                <a:lnTo>
                  <a:pt x="6805" y="1803"/>
                </a:lnTo>
                <a:lnTo>
                  <a:pt x="6808" y="1800"/>
                </a:lnTo>
                <a:close/>
                <a:moveTo>
                  <a:pt x="6802" y="1803"/>
                </a:moveTo>
                <a:cubicBezTo>
                  <a:pt x="6802" y="1803"/>
                  <a:pt x="6799" y="1806"/>
                  <a:pt x="6795" y="1806"/>
                </a:cubicBezTo>
                <a:lnTo>
                  <a:pt x="6795" y="1808"/>
                </a:lnTo>
                <a:lnTo>
                  <a:pt x="6795" y="1808"/>
                </a:lnTo>
                <a:cubicBezTo>
                  <a:pt x="6798" y="1807"/>
                  <a:pt x="6801" y="1805"/>
                  <a:pt x="6804" y="1803"/>
                </a:cubicBezTo>
                <a:close/>
                <a:moveTo>
                  <a:pt x="6795" y="1808"/>
                </a:moveTo>
                <a:cubicBezTo>
                  <a:pt x="6794" y="1809"/>
                  <a:pt x="6792" y="1810"/>
                  <a:pt x="6791" y="1810"/>
                </a:cubicBezTo>
                <a:lnTo>
                  <a:pt x="6791" y="1810"/>
                </a:lnTo>
                <a:cubicBezTo>
                  <a:pt x="6792" y="1810"/>
                  <a:pt x="6793" y="1810"/>
                  <a:pt x="6795" y="1810"/>
                </a:cubicBezTo>
                <a:lnTo>
                  <a:pt x="6795" y="1808"/>
                </a:lnTo>
                <a:close/>
                <a:moveTo>
                  <a:pt x="6791" y="1810"/>
                </a:moveTo>
                <a:lnTo>
                  <a:pt x="6791" y="1810"/>
                </a:lnTo>
                <a:cubicBezTo>
                  <a:pt x="6790" y="1811"/>
                  <a:pt x="6789" y="1811"/>
                  <a:pt x="6788" y="1812"/>
                </a:cubicBezTo>
                <a:lnTo>
                  <a:pt x="6788" y="1812"/>
                </a:lnTo>
                <a:cubicBezTo>
                  <a:pt x="6789" y="1812"/>
                  <a:pt x="6790" y="1811"/>
                  <a:pt x="6791" y="1810"/>
                </a:cubicBezTo>
                <a:close/>
                <a:moveTo>
                  <a:pt x="6788" y="1812"/>
                </a:moveTo>
                <a:lnTo>
                  <a:pt x="6788" y="1812"/>
                </a:lnTo>
                <a:cubicBezTo>
                  <a:pt x="6788" y="1813"/>
                  <a:pt x="6787" y="1813"/>
                  <a:pt x="6786" y="1814"/>
                </a:cubicBezTo>
                <a:lnTo>
                  <a:pt x="6788" y="1814"/>
                </a:lnTo>
                <a:cubicBezTo>
                  <a:pt x="6788" y="1813"/>
                  <a:pt x="6788" y="1813"/>
                  <a:pt x="6788" y="1812"/>
                </a:cubicBezTo>
                <a:close/>
                <a:moveTo>
                  <a:pt x="6785" y="1814"/>
                </a:moveTo>
                <a:cubicBezTo>
                  <a:pt x="6770" y="1823"/>
                  <a:pt x="6755" y="1832"/>
                  <a:pt x="6740" y="1841"/>
                </a:cubicBezTo>
                <a:lnTo>
                  <a:pt x="6740" y="1841"/>
                </a:lnTo>
                <a:cubicBezTo>
                  <a:pt x="6755" y="1832"/>
                  <a:pt x="6771" y="1823"/>
                  <a:pt x="6786" y="1814"/>
                </a:cubicBezTo>
                <a:close/>
                <a:moveTo>
                  <a:pt x="6740" y="1841"/>
                </a:moveTo>
                <a:lnTo>
                  <a:pt x="6740" y="1841"/>
                </a:lnTo>
                <a:cubicBezTo>
                  <a:pt x="6715" y="1856"/>
                  <a:pt x="6690" y="1870"/>
                  <a:pt x="6666" y="1885"/>
                </a:cubicBezTo>
                <a:lnTo>
                  <a:pt x="6669" y="1885"/>
                </a:lnTo>
                <a:cubicBezTo>
                  <a:pt x="6691" y="1870"/>
                  <a:pt x="6716" y="1856"/>
                  <a:pt x="6740" y="1841"/>
                </a:cubicBezTo>
                <a:close/>
                <a:moveTo>
                  <a:pt x="6665" y="1885"/>
                </a:moveTo>
                <a:cubicBezTo>
                  <a:pt x="6665" y="1885"/>
                  <a:pt x="6665" y="1885"/>
                  <a:pt x="6665" y="1885"/>
                </a:cubicBezTo>
                <a:lnTo>
                  <a:pt x="6665" y="1885"/>
                </a:lnTo>
                <a:cubicBezTo>
                  <a:pt x="6665" y="1885"/>
                  <a:pt x="6665" y="1885"/>
                  <a:pt x="6666" y="1885"/>
                </a:cubicBezTo>
                <a:close/>
                <a:moveTo>
                  <a:pt x="6665" y="1885"/>
                </a:moveTo>
                <a:cubicBezTo>
                  <a:pt x="6663" y="1886"/>
                  <a:pt x="6662" y="1887"/>
                  <a:pt x="6660" y="1888"/>
                </a:cubicBezTo>
                <a:lnTo>
                  <a:pt x="6660" y="1888"/>
                </a:lnTo>
                <a:cubicBezTo>
                  <a:pt x="6662" y="1887"/>
                  <a:pt x="6664" y="1886"/>
                  <a:pt x="6665" y="1885"/>
                </a:cubicBezTo>
                <a:close/>
                <a:moveTo>
                  <a:pt x="6660" y="1888"/>
                </a:moveTo>
                <a:cubicBezTo>
                  <a:pt x="6660" y="1888"/>
                  <a:pt x="6659" y="1888"/>
                  <a:pt x="6659" y="1888"/>
                </a:cubicBezTo>
                <a:cubicBezTo>
                  <a:pt x="6658" y="1889"/>
                  <a:pt x="6658" y="1889"/>
                  <a:pt x="6657" y="1890"/>
                </a:cubicBezTo>
                <a:lnTo>
                  <a:pt x="6657" y="1890"/>
                </a:lnTo>
                <a:cubicBezTo>
                  <a:pt x="6658" y="1889"/>
                  <a:pt x="6659" y="1888"/>
                  <a:pt x="6660" y="1888"/>
                </a:cubicBezTo>
                <a:close/>
                <a:moveTo>
                  <a:pt x="6657" y="1890"/>
                </a:moveTo>
                <a:lnTo>
                  <a:pt x="6657" y="1890"/>
                </a:lnTo>
                <a:cubicBezTo>
                  <a:pt x="6654" y="1892"/>
                  <a:pt x="6650" y="1894"/>
                  <a:pt x="6647" y="1896"/>
                </a:cubicBezTo>
                <a:lnTo>
                  <a:pt x="6647" y="1896"/>
                </a:lnTo>
                <a:cubicBezTo>
                  <a:pt x="6647" y="1896"/>
                  <a:pt x="6648" y="1895"/>
                  <a:pt x="6648" y="1895"/>
                </a:cubicBezTo>
                <a:lnTo>
                  <a:pt x="6651" y="1895"/>
                </a:lnTo>
                <a:cubicBezTo>
                  <a:pt x="6651" y="1893"/>
                  <a:pt x="6654" y="1892"/>
                  <a:pt x="6657" y="1890"/>
                </a:cubicBezTo>
                <a:close/>
                <a:moveTo>
                  <a:pt x="6647" y="1896"/>
                </a:moveTo>
                <a:cubicBezTo>
                  <a:pt x="6644" y="1896"/>
                  <a:pt x="6641" y="1899"/>
                  <a:pt x="6638" y="1899"/>
                </a:cubicBezTo>
                <a:cubicBezTo>
                  <a:pt x="4880" y="2916"/>
                  <a:pt x="2522" y="3472"/>
                  <a:pt x="0" y="3472"/>
                </a:cubicBezTo>
                <a:cubicBezTo>
                  <a:pt x="2525" y="3472"/>
                  <a:pt x="4884" y="2916"/>
                  <a:pt x="6641" y="1899"/>
                </a:cubicBezTo>
                <a:cubicBezTo>
                  <a:pt x="6643" y="1898"/>
                  <a:pt x="6645" y="1897"/>
                  <a:pt x="6647" y="18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2232289" y="3179701"/>
            <a:ext cx="864976" cy="468341"/>
          </a:xfrm>
          <a:custGeom>
            <a:rect b="b" l="l" r="r" t="t"/>
            <a:pathLst>
              <a:path extrusionOk="0" h="11639" w="21496">
                <a:moveTo>
                  <a:pt x="10434" y="977"/>
                </a:moveTo>
                <a:cubicBezTo>
                  <a:pt x="11359" y="977"/>
                  <a:pt x="12263" y="1052"/>
                  <a:pt x="13120" y="1195"/>
                </a:cubicBezTo>
                <a:cubicBezTo>
                  <a:pt x="14386" y="1411"/>
                  <a:pt x="15554" y="1776"/>
                  <a:pt x="16560" y="2274"/>
                </a:cubicBezTo>
                <a:lnTo>
                  <a:pt x="16564" y="2277"/>
                </a:lnTo>
                <a:lnTo>
                  <a:pt x="16567" y="2277"/>
                </a:lnTo>
                <a:cubicBezTo>
                  <a:pt x="16741" y="2362"/>
                  <a:pt x="16908" y="2455"/>
                  <a:pt x="17072" y="2551"/>
                </a:cubicBezTo>
                <a:cubicBezTo>
                  <a:pt x="17178" y="2612"/>
                  <a:pt x="17280" y="2674"/>
                  <a:pt x="17383" y="2735"/>
                </a:cubicBezTo>
                <a:cubicBezTo>
                  <a:pt x="17383" y="2738"/>
                  <a:pt x="17386" y="2738"/>
                  <a:pt x="17389" y="2742"/>
                </a:cubicBezTo>
                <a:cubicBezTo>
                  <a:pt x="17392" y="2742"/>
                  <a:pt x="17392" y="2745"/>
                  <a:pt x="17397" y="2745"/>
                </a:cubicBezTo>
                <a:cubicBezTo>
                  <a:pt x="17963" y="3107"/>
                  <a:pt x="18424" y="3503"/>
                  <a:pt x="18772" y="3919"/>
                </a:cubicBezTo>
                <a:cubicBezTo>
                  <a:pt x="18772" y="3919"/>
                  <a:pt x="18775" y="3919"/>
                  <a:pt x="18775" y="3923"/>
                </a:cubicBezTo>
                <a:cubicBezTo>
                  <a:pt x="19276" y="4523"/>
                  <a:pt x="19539" y="5168"/>
                  <a:pt x="19539" y="5820"/>
                </a:cubicBezTo>
                <a:cubicBezTo>
                  <a:pt x="19539" y="6288"/>
                  <a:pt x="19403" y="6749"/>
                  <a:pt x="19147" y="7192"/>
                </a:cubicBezTo>
                <a:cubicBezTo>
                  <a:pt x="18744" y="7882"/>
                  <a:pt x="18041" y="8534"/>
                  <a:pt x="17075" y="9090"/>
                </a:cubicBezTo>
                <a:cubicBezTo>
                  <a:pt x="15318" y="10107"/>
                  <a:pt x="12959" y="10663"/>
                  <a:pt x="10434" y="10663"/>
                </a:cubicBezTo>
                <a:cubicBezTo>
                  <a:pt x="7911" y="10663"/>
                  <a:pt x="5553" y="10107"/>
                  <a:pt x="3795" y="9090"/>
                </a:cubicBezTo>
                <a:cubicBezTo>
                  <a:pt x="3792" y="9090"/>
                  <a:pt x="3789" y="9086"/>
                  <a:pt x="3785" y="9086"/>
                </a:cubicBezTo>
                <a:cubicBezTo>
                  <a:pt x="3782" y="9083"/>
                  <a:pt x="3779" y="9083"/>
                  <a:pt x="3775" y="9079"/>
                </a:cubicBezTo>
                <a:cubicBezTo>
                  <a:pt x="3771" y="9079"/>
                  <a:pt x="3768" y="9076"/>
                  <a:pt x="3768" y="9076"/>
                </a:cubicBezTo>
                <a:cubicBezTo>
                  <a:pt x="3710" y="9042"/>
                  <a:pt x="3656" y="9011"/>
                  <a:pt x="3604" y="8977"/>
                </a:cubicBezTo>
                <a:lnTo>
                  <a:pt x="3601" y="8977"/>
                </a:lnTo>
                <a:cubicBezTo>
                  <a:pt x="3601" y="8973"/>
                  <a:pt x="3598" y="8973"/>
                  <a:pt x="3594" y="8970"/>
                </a:cubicBezTo>
                <a:cubicBezTo>
                  <a:pt x="3590" y="8970"/>
                  <a:pt x="3587" y="8967"/>
                  <a:pt x="3587" y="8967"/>
                </a:cubicBezTo>
                <a:lnTo>
                  <a:pt x="3584" y="8967"/>
                </a:lnTo>
                <a:cubicBezTo>
                  <a:pt x="3581" y="8964"/>
                  <a:pt x="3581" y="8964"/>
                  <a:pt x="3577" y="8960"/>
                </a:cubicBezTo>
                <a:lnTo>
                  <a:pt x="3574" y="8960"/>
                </a:lnTo>
                <a:cubicBezTo>
                  <a:pt x="3570" y="8956"/>
                  <a:pt x="3570" y="8956"/>
                  <a:pt x="3567" y="8956"/>
                </a:cubicBezTo>
                <a:cubicBezTo>
                  <a:pt x="3567" y="8953"/>
                  <a:pt x="3563" y="8953"/>
                  <a:pt x="3563" y="8953"/>
                </a:cubicBezTo>
                <a:lnTo>
                  <a:pt x="3560" y="8950"/>
                </a:lnTo>
                <a:cubicBezTo>
                  <a:pt x="3560" y="8950"/>
                  <a:pt x="3557" y="8950"/>
                  <a:pt x="3553" y="8946"/>
                </a:cubicBezTo>
                <a:cubicBezTo>
                  <a:pt x="2577" y="8339"/>
                  <a:pt x="1901" y="7636"/>
                  <a:pt x="1570" y="6895"/>
                </a:cubicBezTo>
                <a:cubicBezTo>
                  <a:pt x="1410" y="6544"/>
                  <a:pt x="1328" y="6185"/>
                  <a:pt x="1328" y="5820"/>
                </a:cubicBezTo>
                <a:cubicBezTo>
                  <a:pt x="1328" y="4629"/>
                  <a:pt x="2205" y="3468"/>
                  <a:pt x="3795" y="2551"/>
                </a:cubicBezTo>
                <a:cubicBezTo>
                  <a:pt x="5553" y="1537"/>
                  <a:pt x="7911" y="977"/>
                  <a:pt x="10434" y="977"/>
                </a:cubicBezTo>
                <a:close/>
                <a:moveTo>
                  <a:pt x="10434" y="1"/>
                </a:moveTo>
                <a:cubicBezTo>
                  <a:pt x="7854" y="1"/>
                  <a:pt x="5277" y="571"/>
                  <a:pt x="3308" y="1707"/>
                </a:cubicBezTo>
                <a:cubicBezTo>
                  <a:pt x="1738" y="2612"/>
                  <a:pt x="792" y="3745"/>
                  <a:pt x="474" y="4922"/>
                </a:cubicBezTo>
                <a:lnTo>
                  <a:pt x="478" y="4922"/>
                </a:lnTo>
                <a:cubicBezTo>
                  <a:pt x="0" y="6694"/>
                  <a:pt x="945" y="8567"/>
                  <a:pt x="3308" y="9936"/>
                </a:cubicBezTo>
                <a:cubicBezTo>
                  <a:pt x="3481" y="10035"/>
                  <a:pt x="3662" y="10131"/>
                  <a:pt x="3843" y="10223"/>
                </a:cubicBezTo>
                <a:cubicBezTo>
                  <a:pt x="5731" y="11168"/>
                  <a:pt x="8082" y="11639"/>
                  <a:pt x="10434" y="11639"/>
                </a:cubicBezTo>
                <a:cubicBezTo>
                  <a:pt x="13014" y="11639"/>
                  <a:pt x="15595" y="11073"/>
                  <a:pt x="17560" y="9936"/>
                </a:cubicBezTo>
                <a:cubicBezTo>
                  <a:pt x="21495" y="7663"/>
                  <a:pt x="21495" y="3977"/>
                  <a:pt x="17560" y="1707"/>
                </a:cubicBezTo>
                <a:cubicBezTo>
                  <a:pt x="15595" y="571"/>
                  <a:pt x="13014" y="1"/>
                  <a:pt x="104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2285684" y="3219013"/>
            <a:ext cx="732872" cy="250085"/>
          </a:xfrm>
          <a:custGeom>
            <a:rect b="b" l="l" r="r" t="t"/>
            <a:pathLst>
              <a:path extrusionOk="0" h="6215" w="18213">
                <a:moveTo>
                  <a:pt x="9107" y="0"/>
                </a:moveTo>
                <a:cubicBezTo>
                  <a:pt x="6584" y="0"/>
                  <a:pt x="4226" y="560"/>
                  <a:pt x="2468" y="1574"/>
                </a:cubicBezTo>
                <a:cubicBezTo>
                  <a:pt x="878" y="2491"/>
                  <a:pt x="1" y="3652"/>
                  <a:pt x="1" y="4843"/>
                </a:cubicBezTo>
                <a:cubicBezTo>
                  <a:pt x="1" y="5311"/>
                  <a:pt x="138" y="5772"/>
                  <a:pt x="397" y="6215"/>
                </a:cubicBezTo>
                <a:cubicBezTo>
                  <a:pt x="796" y="5522"/>
                  <a:pt x="1499" y="4874"/>
                  <a:pt x="2468" y="4318"/>
                </a:cubicBezTo>
                <a:cubicBezTo>
                  <a:pt x="4226" y="3300"/>
                  <a:pt x="6584" y="2741"/>
                  <a:pt x="9107" y="2741"/>
                </a:cubicBezTo>
                <a:cubicBezTo>
                  <a:pt x="11629" y="2741"/>
                  <a:pt x="13991" y="3300"/>
                  <a:pt x="15745" y="4318"/>
                </a:cubicBezTo>
                <a:cubicBezTo>
                  <a:pt x="16714" y="4874"/>
                  <a:pt x="17417" y="5522"/>
                  <a:pt x="17820" y="6215"/>
                </a:cubicBezTo>
                <a:cubicBezTo>
                  <a:pt x="18076" y="5772"/>
                  <a:pt x="18212" y="5311"/>
                  <a:pt x="18212" y="4843"/>
                </a:cubicBezTo>
                <a:cubicBezTo>
                  <a:pt x="18212" y="3652"/>
                  <a:pt x="17335" y="2491"/>
                  <a:pt x="15745" y="1574"/>
                </a:cubicBezTo>
                <a:cubicBezTo>
                  <a:pt x="13991" y="560"/>
                  <a:pt x="11629" y="0"/>
                  <a:pt x="910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2285684" y="3219013"/>
            <a:ext cx="732872" cy="250085"/>
          </a:xfrm>
          <a:custGeom>
            <a:rect b="b" l="l" r="r" t="t"/>
            <a:pathLst>
              <a:path extrusionOk="0" h="6215" w="18213">
                <a:moveTo>
                  <a:pt x="9107" y="0"/>
                </a:moveTo>
                <a:cubicBezTo>
                  <a:pt x="6584" y="0"/>
                  <a:pt x="4226" y="560"/>
                  <a:pt x="2468" y="1574"/>
                </a:cubicBezTo>
                <a:cubicBezTo>
                  <a:pt x="878" y="2491"/>
                  <a:pt x="1" y="3652"/>
                  <a:pt x="1" y="4843"/>
                </a:cubicBezTo>
                <a:cubicBezTo>
                  <a:pt x="1" y="5311"/>
                  <a:pt x="138" y="5772"/>
                  <a:pt x="397" y="6215"/>
                </a:cubicBezTo>
                <a:cubicBezTo>
                  <a:pt x="253" y="5969"/>
                  <a:pt x="148" y="5717"/>
                  <a:pt x="83" y="5465"/>
                </a:cubicBezTo>
                <a:cubicBezTo>
                  <a:pt x="332" y="4495"/>
                  <a:pt x="1154" y="3573"/>
                  <a:pt x="2468" y="2816"/>
                </a:cubicBezTo>
                <a:cubicBezTo>
                  <a:pt x="4226" y="1799"/>
                  <a:pt x="6584" y="1242"/>
                  <a:pt x="9107" y="1242"/>
                </a:cubicBezTo>
                <a:cubicBezTo>
                  <a:pt x="11632" y="1242"/>
                  <a:pt x="13987" y="1799"/>
                  <a:pt x="15745" y="2816"/>
                </a:cubicBezTo>
                <a:cubicBezTo>
                  <a:pt x="17059" y="3573"/>
                  <a:pt x="17881" y="4495"/>
                  <a:pt x="18130" y="5465"/>
                </a:cubicBezTo>
                <a:cubicBezTo>
                  <a:pt x="18066" y="5717"/>
                  <a:pt x="17960" y="5969"/>
                  <a:pt x="17817" y="6212"/>
                </a:cubicBezTo>
                <a:lnTo>
                  <a:pt x="17820" y="6215"/>
                </a:lnTo>
                <a:cubicBezTo>
                  <a:pt x="18076" y="5772"/>
                  <a:pt x="18212" y="5311"/>
                  <a:pt x="18212" y="4843"/>
                </a:cubicBezTo>
                <a:cubicBezTo>
                  <a:pt x="18212" y="4191"/>
                  <a:pt x="17949" y="3546"/>
                  <a:pt x="17448" y="2946"/>
                </a:cubicBezTo>
                <a:cubicBezTo>
                  <a:pt x="17448" y="2942"/>
                  <a:pt x="17445" y="2942"/>
                  <a:pt x="17445" y="2942"/>
                </a:cubicBezTo>
                <a:cubicBezTo>
                  <a:pt x="17097" y="2526"/>
                  <a:pt x="16636" y="2130"/>
                  <a:pt x="16070" y="1768"/>
                </a:cubicBezTo>
                <a:cubicBezTo>
                  <a:pt x="16065" y="1768"/>
                  <a:pt x="16065" y="1765"/>
                  <a:pt x="16062" y="1765"/>
                </a:cubicBezTo>
                <a:cubicBezTo>
                  <a:pt x="16059" y="1761"/>
                  <a:pt x="16056" y="1761"/>
                  <a:pt x="16056" y="1758"/>
                </a:cubicBezTo>
                <a:cubicBezTo>
                  <a:pt x="15953" y="1697"/>
                  <a:pt x="15851" y="1635"/>
                  <a:pt x="15745" y="1574"/>
                </a:cubicBezTo>
                <a:cubicBezTo>
                  <a:pt x="15581" y="1478"/>
                  <a:pt x="15414" y="1385"/>
                  <a:pt x="15240" y="1300"/>
                </a:cubicBezTo>
                <a:lnTo>
                  <a:pt x="15237" y="1300"/>
                </a:lnTo>
                <a:lnTo>
                  <a:pt x="15233" y="1297"/>
                </a:lnTo>
                <a:cubicBezTo>
                  <a:pt x="13543" y="457"/>
                  <a:pt x="11393" y="0"/>
                  <a:pt x="91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2301618" y="3329262"/>
            <a:ext cx="701003" cy="279540"/>
          </a:xfrm>
          <a:custGeom>
            <a:rect b="b" l="l" r="r" t="t"/>
            <a:pathLst>
              <a:path extrusionOk="0" h="6947" w="17421">
                <a:moveTo>
                  <a:pt x="8711" y="1"/>
                </a:moveTo>
                <a:cubicBezTo>
                  <a:pt x="6188" y="1"/>
                  <a:pt x="3830" y="560"/>
                  <a:pt x="2072" y="1578"/>
                </a:cubicBezTo>
                <a:cubicBezTo>
                  <a:pt x="1103" y="2134"/>
                  <a:pt x="400" y="2782"/>
                  <a:pt x="1" y="3475"/>
                </a:cubicBezTo>
                <a:cubicBezTo>
                  <a:pt x="175" y="3772"/>
                  <a:pt x="404" y="4062"/>
                  <a:pt x="684" y="4342"/>
                </a:cubicBezTo>
                <a:lnTo>
                  <a:pt x="687" y="4342"/>
                </a:lnTo>
                <a:lnTo>
                  <a:pt x="687" y="4346"/>
                </a:lnTo>
                <a:cubicBezTo>
                  <a:pt x="1059" y="4711"/>
                  <a:pt x="1523" y="5055"/>
                  <a:pt x="2072" y="5373"/>
                </a:cubicBezTo>
                <a:cubicBezTo>
                  <a:pt x="3830" y="6390"/>
                  <a:pt x="6188" y="6946"/>
                  <a:pt x="8711" y="6946"/>
                </a:cubicBezTo>
                <a:cubicBezTo>
                  <a:pt x="11233" y="6946"/>
                  <a:pt x="13591" y="6390"/>
                  <a:pt x="15349" y="5373"/>
                </a:cubicBezTo>
                <a:cubicBezTo>
                  <a:pt x="15352" y="5373"/>
                  <a:pt x="15356" y="5369"/>
                  <a:pt x="15359" y="5369"/>
                </a:cubicBezTo>
                <a:lnTo>
                  <a:pt x="15362" y="5369"/>
                </a:lnTo>
                <a:cubicBezTo>
                  <a:pt x="15362" y="5366"/>
                  <a:pt x="15366" y="5366"/>
                  <a:pt x="15370" y="5362"/>
                </a:cubicBezTo>
                <a:cubicBezTo>
                  <a:pt x="15373" y="5362"/>
                  <a:pt x="15376" y="5359"/>
                  <a:pt x="15376" y="5359"/>
                </a:cubicBezTo>
                <a:lnTo>
                  <a:pt x="15380" y="5359"/>
                </a:lnTo>
                <a:cubicBezTo>
                  <a:pt x="15417" y="5335"/>
                  <a:pt x="15458" y="5311"/>
                  <a:pt x="15496" y="5288"/>
                </a:cubicBezTo>
                <a:lnTo>
                  <a:pt x="15499" y="5288"/>
                </a:lnTo>
                <a:cubicBezTo>
                  <a:pt x="15499" y="5284"/>
                  <a:pt x="15502" y="5284"/>
                  <a:pt x="15506" y="5284"/>
                </a:cubicBezTo>
                <a:lnTo>
                  <a:pt x="15506" y="5280"/>
                </a:lnTo>
                <a:cubicBezTo>
                  <a:pt x="15510" y="5280"/>
                  <a:pt x="15513" y="5277"/>
                  <a:pt x="15513" y="5277"/>
                </a:cubicBezTo>
                <a:lnTo>
                  <a:pt x="15516" y="5277"/>
                </a:lnTo>
                <a:lnTo>
                  <a:pt x="15523" y="5270"/>
                </a:lnTo>
                <a:lnTo>
                  <a:pt x="15526" y="5270"/>
                </a:lnTo>
                <a:cubicBezTo>
                  <a:pt x="15530" y="5267"/>
                  <a:pt x="15530" y="5267"/>
                  <a:pt x="15534" y="5267"/>
                </a:cubicBezTo>
                <a:cubicBezTo>
                  <a:pt x="15534" y="5264"/>
                  <a:pt x="15537" y="5264"/>
                  <a:pt x="15537" y="5264"/>
                </a:cubicBezTo>
                <a:cubicBezTo>
                  <a:pt x="15537" y="5264"/>
                  <a:pt x="15540" y="5264"/>
                  <a:pt x="15540" y="5260"/>
                </a:cubicBezTo>
                <a:cubicBezTo>
                  <a:pt x="15540" y="5260"/>
                  <a:pt x="15543" y="5260"/>
                  <a:pt x="15547" y="5256"/>
                </a:cubicBezTo>
                <a:cubicBezTo>
                  <a:pt x="16414" y="4724"/>
                  <a:pt x="17049" y="4117"/>
                  <a:pt x="17421" y="3472"/>
                </a:cubicBezTo>
                <a:cubicBezTo>
                  <a:pt x="17021" y="2782"/>
                  <a:pt x="16318" y="2134"/>
                  <a:pt x="15349" y="1578"/>
                </a:cubicBezTo>
                <a:cubicBezTo>
                  <a:pt x="13595" y="560"/>
                  <a:pt x="11233" y="1"/>
                  <a:pt x="87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2329261" y="3504091"/>
            <a:ext cx="55771" cy="41366"/>
          </a:xfrm>
          <a:custGeom>
            <a:rect b="b" l="l" r="r" t="t"/>
            <a:pathLst>
              <a:path extrusionOk="0" h="1028" w="1386">
                <a:moveTo>
                  <a:pt x="0" y="1"/>
                </a:moveTo>
                <a:cubicBezTo>
                  <a:pt x="122" y="121"/>
                  <a:pt x="254" y="238"/>
                  <a:pt x="396" y="354"/>
                </a:cubicBezTo>
                <a:lnTo>
                  <a:pt x="396" y="354"/>
                </a:lnTo>
                <a:cubicBezTo>
                  <a:pt x="255" y="238"/>
                  <a:pt x="122" y="120"/>
                  <a:pt x="0" y="1"/>
                </a:cubicBezTo>
                <a:close/>
                <a:moveTo>
                  <a:pt x="396" y="354"/>
                </a:moveTo>
                <a:cubicBezTo>
                  <a:pt x="622" y="537"/>
                  <a:pt x="871" y="714"/>
                  <a:pt x="1143" y="884"/>
                </a:cubicBezTo>
                <a:cubicBezTo>
                  <a:pt x="1147" y="888"/>
                  <a:pt x="1150" y="888"/>
                  <a:pt x="1150" y="888"/>
                </a:cubicBezTo>
                <a:lnTo>
                  <a:pt x="1153" y="891"/>
                </a:lnTo>
                <a:cubicBezTo>
                  <a:pt x="1153" y="891"/>
                  <a:pt x="1157" y="891"/>
                  <a:pt x="1157" y="894"/>
                </a:cubicBezTo>
                <a:cubicBezTo>
                  <a:pt x="1160" y="894"/>
                  <a:pt x="1160" y="894"/>
                  <a:pt x="1164" y="898"/>
                </a:cubicBezTo>
                <a:lnTo>
                  <a:pt x="1167" y="898"/>
                </a:lnTo>
                <a:cubicBezTo>
                  <a:pt x="1171" y="902"/>
                  <a:pt x="1171" y="902"/>
                  <a:pt x="1174" y="905"/>
                </a:cubicBezTo>
                <a:lnTo>
                  <a:pt x="1177" y="905"/>
                </a:lnTo>
                <a:cubicBezTo>
                  <a:pt x="1177" y="905"/>
                  <a:pt x="1180" y="908"/>
                  <a:pt x="1184" y="908"/>
                </a:cubicBezTo>
                <a:cubicBezTo>
                  <a:pt x="1188" y="911"/>
                  <a:pt x="1191" y="911"/>
                  <a:pt x="1191" y="915"/>
                </a:cubicBezTo>
                <a:lnTo>
                  <a:pt x="1194" y="915"/>
                </a:lnTo>
                <a:cubicBezTo>
                  <a:pt x="1246" y="949"/>
                  <a:pt x="1300" y="980"/>
                  <a:pt x="1358" y="1014"/>
                </a:cubicBezTo>
                <a:cubicBezTo>
                  <a:pt x="1358" y="1014"/>
                  <a:pt x="1361" y="1017"/>
                  <a:pt x="1365" y="1017"/>
                </a:cubicBezTo>
                <a:cubicBezTo>
                  <a:pt x="1369" y="1021"/>
                  <a:pt x="1372" y="1021"/>
                  <a:pt x="1375" y="1024"/>
                </a:cubicBezTo>
                <a:cubicBezTo>
                  <a:pt x="1379" y="1024"/>
                  <a:pt x="1382" y="1028"/>
                  <a:pt x="1385" y="1028"/>
                </a:cubicBezTo>
                <a:cubicBezTo>
                  <a:pt x="1017" y="814"/>
                  <a:pt x="686" y="589"/>
                  <a:pt x="396" y="354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2375252" y="3539660"/>
            <a:ext cx="1972" cy="1247"/>
          </a:xfrm>
          <a:custGeom>
            <a:rect b="b" l="l" r="r" t="t"/>
            <a:pathLst>
              <a:path extrusionOk="0" h="31" w="49">
                <a:moveTo>
                  <a:pt x="41" y="24"/>
                </a:moveTo>
                <a:cubicBezTo>
                  <a:pt x="45" y="27"/>
                  <a:pt x="48" y="27"/>
                  <a:pt x="48" y="31"/>
                </a:cubicBezTo>
                <a:cubicBezTo>
                  <a:pt x="48" y="27"/>
                  <a:pt x="45" y="27"/>
                  <a:pt x="41" y="24"/>
                </a:cubicBezTo>
                <a:close/>
                <a:moveTo>
                  <a:pt x="34" y="21"/>
                </a:moveTo>
                <a:cubicBezTo>
                  <a:pt x="34" y="21"/>
                  <a:pt x="37" y="24"/>
                  <a:pt x="41" y="24"/>
                </a:cubicBezTo>
                <a:cubicBezTo>
                  <a:pt x="37" y="24"/>
                  <a:pt x="34" y="21"/>
                  <a:pt x="34" y="21"/>
                </a:cubicBezTo>
                <a:close/>
                <a:moveTo>
                  <a:pt x="24" y="14"/>
                </a:moveTo>
                <a:cubicBezTo>
                  <a:pt x="28" y="18"/>
                  <a:pt x="28" y="18"/>
                  <a:pt x="31" y="21"/>
                </a:cubicBezTo>
                <a:cubicBezTo>
                  <a:pt x="28" y="18"/>
                  <a:pt x="28" y="18"/>
                  <a:pt x="24" y="14"/>
                </a:cubicBezTo>
                <a:close/>
                <a:moveTo>
                  <a:pt x="14" y="10"/>
                </a:moveTo>
                <a:cubicBezTo>
                  <a:pt x="17" y="10"/>
                  <a:pt x="17" y="10"/>
                  <a:pt x="21" y="14"/>
                </a:cubicBezTo>
                <a:cubicBezTo>
                  <a:pt x="17" y="10"/>
                  <a:pt x="17" y="10"/>
                  <a:pt x="14" y="10"/>
                </a:cubicBezTo>
                <a:close/>
                <a:moveTo>
                  <a:pt x="7" y="4"/>
                </a:moveTo>
                <a:lnTo>
                  <a:pt x="10" y="7"/>
                </a:lnTo>
                <a:lnTo>
                  <a:pt x="7" y="4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2927148" y="3540747"/>
            <a:ext cx="40" cy="4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2377304" y="3540867"/>
            <a:ext cx="6639" cy="4024"/>
          </a:xfrm>
          <a:custGeom>
            <a:rect b="b" l="l" r="r" t="t"/>
            <a:pathLst>
              <a:path extrusionOk="0" h="100" w="165">
                <a:moveTo>
                  <a:pt x="0" y="1"/>
                </a:moveTo>
                <a:cubicBezTo>
                  <a:pt x="52" y="35"/>
                  <a:pt x="106" y="66"/>
                  <a:pt x="164" y="100"/>
                </a:cubicBezTo>
                <a:cubicBezTo>
                  <a:pt x="106" y="66"/>
                  <a:pt x="52" y="35"/>
                  <a:pt x="0" y="1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920428" y="3540867"/>
            <a:ext cx="6519" cy="4024"/>
          </a:xfrm>
          <a:custGeom>
            <a:rect b="b" l="l" r="r" t="t"/>
            <a:pathLst>
              <a:path extrusionOk="0" h="100" w="162">
                <a:moveTo>
                  <a:pt x="117" y="29"/>
                </a:moveTo>
                <a:cubicBezTo>
                  <a:pt x="79" y="52"/>
                  <a:pt x="38" y="76"/>
                  <a:pt x="1" y="100"/>
                </a:cubicBezTo>
                <a:cubicBezTo>
                  <a:pt x="38" y="76"/>
                  <a:pt x="79" y="52"/>
                  <a:pt x="117" y="29"/>
                </a:cubicBezTo>
                <a:close/>
                <a:moveTo>
                  <a:pt x="127" y="25"/>
                </a:moveTo>
                <a:cubicBezTo>
                  <a:pt x="123" y="25"/>
                  <a:pt x="120" y="25"/>
                  <a:pt x="120" y="29"/>
                </a:cubicBezTo>
                <a:cubicBezTo>
                  <a:pt x="120" y="25"/>
                  <a:pt x="123" y="25"/>
                  <a:pt x="127" y="25"/>
                </a:cubicBezTo>
                <a:close/>
                <a:moveTo>
                  <a:pt x="134" y="18"/>
                </a:moveTo>
                <a:cubicBezTo>
                  <a:pt x="134" y="18"/>
                  <a:pt x="131" y="21"/>
                  <a:pt x="127" y="21"/>
                </a:cubicBezTo>
                <a:cubicBezTo>
                  <a:pt x="131" y="21"/>
                  <a:pt x="134" y="18"/>
                  <a:pt x="134" y="18"/>
                </a:cubicBezTo>
                <a:close/>
                <a:moveTo>
                  <a:pt x="144" y="11"/>
                </a:moveTo>
                <a:lnTo>
                  <a:pt x="137" y="18"/>
                </a:lnTo>
                <a:lnTo>
                  <a:pt x="144" y="11"/>
                </a:lnTo>
                <a:close/>
                <a:moveTo>
                  <a:pt x="155" y="8"/>
                </a:moveTo>
                <a:cubicBezTo>
                  <a:pt x="151" y="8"/>
                  <a:pt x="151" y="8"/>
                  <a:pt x="147" y="11"/>
                </a:cubicBezTo>
                <a:cubicBezTo>
                  <a:pt x="151" y="8"/>
                  <a:pt x="151" y="8"/>
                  <a:pt x="155" y="8"/>
                </a:cubicBezTo>
                <a:close/>
                <a:moveTo>
                  <a:pt x="161" y="1"/>
                </a:moveTo>
                <a:cubicBezTo>
                  <a:pt x="161" y="5"/>
                  <a:pt x="158" y="5"/>
                  <a:pt x="158" y="5"/>
                </a:cubicBezTo>
                <a:cubicBezTo>
                  <a:pt x="158" y="5"/>
                  <a:pt x="161" y="5"/>
                  <a:pt x="161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2383903" y="3544851"/>
            <a:ext cx="282" cy="201"/>
          </a:xfrm>
          <a:custGeom>
            <a:rect b="b" l="l" r="r" t="t"/>
            <a:pathLst>
              <a:path extrusionOk="0" h="5" w="7">
                <a:moveTo>
                  <a:pt x="0" y="1"/>
                </a:moveTo>
                <a:cubicBezTo>
                  <a:pt x="0" y="1"/>
                  <a:pt x="3" y="4"/>
                  <a:pt x="7" y="4"/>
                </a:cubicBezTo>
                <a:cubicBezTo>
                  <a:pt x="3" y="4"/>
                  <a:pt x="0" y="1"/>
                  <a:pt x="0" y="1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2920026" y="3544851"/>
            <a:ext cx="322" cy="201"/>
          </a:xfrm>
          <a:custGeom>
            <a:rect b="b" l="l" r="r" t="t"/>
            <a:pathLst>
              <a:path extrusionOk="0" h="5" w="8">
                <a:moveTo>
                  <a:pt x="7" y="1"/>
                </a:moveTo>
                <a:cubicBezTo>
                  <a:pt x="7" y="1"/>
                  <a:pt x="4" y="4"/>
                  <a:pt x="1" y="4"/>
                </a:cubicBezTo>
                <a:cubicBezTo>
                  <a:pt x="4" y="4"/>
                  <a:pt x="7" y="1"/>
                  <a:pt x="7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2384145" y="3545012"/>
            <a:ext cx="483" cy="322"/>
          </a:xfrm>
          <a:custGeom>
            <a:rect b="b" l="l" r="r" t="t"/>
            <a:pathLst>
              <a:path extrusionOk="0" h="8" w="12">
                <a:moveTo>
                  <a:pt x="1" y="0"/>
                </a:moveTo>
                <a:cubicBezTo>
                  <a:pt x="5" y="4"/>
                  <a:pt x="8" y="4"/>
                  <a:pt x="11" y="7"/>
                </a:cubicBezTo>
                <a:cubicBezTo>
                  <a:pt x="8" y="4"/>
                  <a:pt x="5" y="4"/>
                  <a:pt x="1" y="0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2919744" y="3545012"/>
            <a:ext cx="322" cy="322"/>
          </a:xfrm>
          <a:custGeom>
            <a:rect b="b" l="l" r="r" t="t"/>
            <a:pathLst>
              <a:path extrusionOk="0" h="8" w="8">
                <a:moveTo>
                  <a:pt x="8" y="0"/>
                </a:moveTo>
                <a:cubicBezTo>
                  <a:pt x="4" y="4"/>
                  <a:pt x="0" y="4"/>
                  <a:pt x="0" y="7"/>
                </a:cubicBezTo>
                <a:cubicBezTo>
                  <a:pt x="0" y="4"/>
                  <a:pt x="4" y="4"/>
                  <a:pt x="8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2384587" y="3545293"/>
            <a:ext cx="443" cy="161"/>
          </a:xfrm>
          <a:custGeom>
            <a:rect b="b" l="l" r="r" t="t"/>
            <a:pathLst>
              <a:path extrusionOk="0" h="4" w="11">
                <a:moveTo>
                  <a:pt x="0" y="0"/>
                </a:moveTo>
                <a:cubicBezTo>
                  <a:pt x="4" y="0"/>
                  <a:pt x="7" y="4"/>
                  <a:pt x="10" y="4"/>
                </a:cubicBezTo>
                <a:cubicBezTo>
                  <a:pt x="7" y="4"/>
                  <a:pt x="4" y="0"/>
                  <a:pt x="0" y="0"/>
                </a:cubicBezTo>
                <a:close/>
              </a:path>
            </a:pathLst>
          </a:custGeom>
          <a:solidFill>
            <a:srgbClr val="A4F1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2919221" y="3545293"/>
            <a:ext cx="443" cy="161"/>
          </a:xfrm>
          <a:custGeom>
            <a:rect b="b" l="l" r="r" t="t"/>
            <a:pathLst>
              <a:path extrusionOk="0" h="4" w="11">
                <a:moveTo>
                  <a:pt x="10" y="0"/>
                </a:moveTo>
                <a:cubicBezTo>
                  <a:pt x="7" y="0"/>
                  <a:pt x="3" y="4"/>
                  <a:pt x="0" y="4"/>
                </a:cubicBezTo>
                <a:cubicBezTo>
                  <a:pt x="3" y="4"/>
                  <a:pt x="7" y="0"/>
                  <a:pt x="10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2288983" y="3268946"/>
            <a:ext cx="726273" cy="200149"/>
          </a:xfrm>
          <a:custGeom>
            <a:rect b="b" l="l" r="r" t="t"/>
            <a:pathLst>
              <a:path extrusionOk="0" h="4974" w="18049">
                <a:moveTo>
                  <a:pt x="9025" y="1"/>
                </a:moveTo>
                <a:cubicBezTo>
                  <a:pt x="6502" y="1"/>
                  <a:pt x="4144" y="558"/>
                  <a:pt x="2386" y="1575"/>
                </a:cubicBezTo>
                <a:cubicBezTo>
                  <a:pt x="1072" y="2332"/>
                  <a:pt x="250" y="3254"/>
                  <a:pt x="1" y="4224"/>
                </a:cubicBezTo>
                <a:cubicBezTo>
                  <a:pt x="66" y="4476"/>
                  <a:pt x="171" y="4728"/>
                  <a:pt x="315" y="4974"/>
                </a:cubicBezTo>
                <a:cubicBezTo>
                  <a:pt x="714" y="4281"/>
                  <a:pt x="1417" y="3633"/>
                  <a:pt x="2386" y="3077"/>
                </a:cubicBezTo>
                <a:cubicBezTo>
                  <a:pt x="4144" y="2059"/>
                  <a:pt x="6502" y="1500"/>
                  <a:pt x="9025" y="1500"/>
                </a:cubicBezTo>
                <a:cubicBezTo>
                  <a:pt x="11547" y="1500"/>
                  <a:pt x="13909" y="2059"/>
                  <a:pt x="15663" y="3077"/>
                </a:cubicBezTo>
                <a:cubicBezTo>
                  <a:pt x="16632" y="3633"/>
                  <a:pt x="17335" y="4281"/>
                  <a:pt x="17735" y="4971"/>
                </a:cubicBezTo>
                <a:cubicBezTo>
                  <a:pt x="17878" y="4728"/>
                  <a:pt x="17984" y="4476"/>
                  <a:pt x="18048" y="4224"/>
                </a:cubicBezTo>
                <a:cubicBezTo>
                  <a:pt x="17799" y="3254"/>
                  <a:pt x="16977" y="2332"/>
                  <a:pt x="15663" y="1575"/>
                </a:cubicBezTo>
                <a:cubicBezTo>
                  <a:pt x="13905" y="558"/>
                  <a:pt x="11550" y="1"/>
                  <a:pt x="902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2246533" y="3407965"/>
            <a:ext cx="201" cy="8410"/>
          </a:xfrm>
          <a:custGeom>
            <a:rect b="b" l="l" r="r" t="t"/>
            <a:pathLst>
              <a:path extrusionOk="0" h="209" w="5">
                <a:moveTo>
                  <a:pt x="5" y="0"/>
                </a:moveTo>
                <a:cubicBezTo>
                  <a:pt x="1" y="48"/>
                  <a:pt x="1" y="99"/>
                  <a:pt x="1" y="147"/>
                </a:cubicBezTo>
                <a:lnTo>
                  <a:pt x="1" y="208"/>
                </a:lnTo>
                <a:cubicBezTo>
                  <a:pt x="1" y="140"/>
                  <a:pt x="1" y="68"/>
                  <a:pt x="5" y="0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2246533" y="3423496"/>
            <a:ext cx="225580" cy="310685"/>
          </a:xfrm>
          <a:custGeom>
            <a:rect b="b" l="l" r="r" t="t"/>
            <a:pathLst>
              <a:path extrusionOk="0" h="7721" w="5606">
                <a:moveTo>
                  <a:pt x="5602" y="7720"/>
                </a:moveTo>
                <a:lnTo>
                  <a:pt x="5605" y="7720"/>
                </a:lnTo>
                <a:lnTo>
                  <a:pt x="5602" y="7720"/>
                </a:lnTo>
                <a:close/>
                <a:moveTo>
                  <a:pt x="3227" y="6772"/>
                </a:moveTo>
                <a:cubicBezTo>
                  <a:pt x="3950" y="7161"/>
                  <a:pt x="4748" y="7474"/>
                  <a:pt x="5595" y="7717"/>
                </a:cubicBezTo>
                <a:cubicBezTo>
                  <a:pt x="4748" y="7474"/>
                  <a:pt x="3950" y="7161"/>
                  <a:pt x="3227" y="6772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2505"/>
                </a:lnTo>
                <a:cubicBezTo>
                  <a:pt x="1" y="3348"/>
                  <a:pt x="319" y="4195"/>
                  <a:pt x="950" y="4973"/>
                </a:cubicBezTo>
                <a:lnTo>
                  <a:pt x="950" y="4973"/>
                </a:lnTo>
                <a:cubicBezTo>
                  <a:pt x="319" y="4195"/>
                  <a:pt x="1" y="3348"/>
                  <a:pt x="1" y="250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2246533" y="3416334"/>
            <a:ext cx="310041" cy="335553"/>
          </a:xfrm>
          <a:custGeom>
            <a:rect b="b" l="l" r="r" t="t"/>
            <a:pathLst>
              <a:path extrusionOk="0" h="8339" w="7705">
                <a:moveTo>
                  <a:pt x="1" y="0"/>
                </a:moveTo>
                <a:lnTo>
                  <a:pt x="1" y="178"/>
                </a:lnTo>
                <a:lnTo>
                  <a:pt x="1" y="2683"/>
                </a:lnTo>
                <a:cubicBezTo>
                  <a:pt x="1" y="3526"/>
                  <a:pt x="319" y="4373"/>
                  <a:pt x="950" y="5151"/>
                </a:cubicBezTo>
                <a:lnTo>
                  <a:pt x="2053" y="4523"/>
                </a:lnTo>
                <a:lnTo>
                  <a:pt x="2056" y="4523"/>
                </a:lnTo>
                <a:cubicBezTo>
                  <a:pt x="2107" y="4492"/>
                  <a:pt x="2168" y="4478"/>
                  <a:pt x="2237" y="4478"/>
                </a:cubicBezTo>
                <a:cubicBezTo>
                  <a:pt x="2332" y="4478"/>
                  <a:pt x="2438" y="4509"/>
                  <a:pt x="2551" y="4574"/>
                </a:cubicBezTo>
                <a:cubicBezTo>
                  <a:pt x="2929" y="4795"/>
                  <a:pt x="3236" y="5318"/>
                  <a:pt x="3254" y="5762"/>
                </a:cubicBezTo>
                <a:lnTo>
                  <a:pt x="3254" y="5765"/>
                </a:lnTo>
                <a:lnTo>
                  <a:pt x="3254" y="5772"/>
                </a:lnTo>
                <a:lnTo>
                  <a:pt x="3254" y="5775"/>
                </a:lnTo>
                <a:lnTo>
                  <a:pt x="3254" y="5778"/>
                </a:lnTo>
                <a:lnTo>
                  <a:pt x="3254" y="5782"/>
                </a:lnTo>
                <a:lnTo>
                  <a:pt x="3254" y="5786"/>
                </a:lnTo>
                <a:lnTo>
                  <a:pt x="3254" y="5789"/>
                </a:lnTo>
                <a:lnTo>
                  <a:pt x="3254" y="5792"/>
                </a:lnTo>
                <a:lnTo>
                  <a:pt x="3254" y="5796"/>
                </a:lnTo>
                <a:lnTo>
                  <a:pt x="3254" y="5799"/>
                </a:lnTo>
                <a:cubicBezTo>
                  <a:pt x="3254" y="6028"/>
                  <a:pt x="3172" y="6185"/>
                  <a:pt x="3042" y="6257"/>
                </a:cubicBezTo>
                <a:lnTo>
                  <a:pt x="2540" y="6543"/>
                </a:lnTo>
                <a:cubicBezTo>
                  <a:pt x="2674" y="6629"/>
                  <a:pt x="2810" y="6714"/>
                  <a:pt x="2954" y="6796"/>
                </a:cubicBezTo>
                <a:cubicBezTo>
                  <a:pt x="3042" y="6851"/>
                  <a:pt x="3134" y="6898"/>
                  <a:pt x="3227" y="6950"/>
                </a:cubicBezTo>
                <a:cubicBezTo>
                  <a:pt x="3950" y="7339"/>
                  <a:pt x="4748" y="7652"/>
                  <a:pt x="5595" y="7895"/>
                </a:cubicBezTo>
                <a:cubicBezTo>
                  <a:pt x="5599" y="7895"/>
                  <a:pt x="5602" y="7898"/>
                  <a:pt x="5602" y="7898"/>
                </a:cubicBezTo>
                <a:lnTo>
                  <a:pt x="5605" y="7898"/>
                </a:lnTo>
                <a:cubicBezTo>
                  <a:pt x="6278" y="8089"/>
                  <a:pt x="6984" y="8236"/>
                  <a:pt x="7705" y="8338"/>
                </a:cubicBezTo>
                <a:lnTo>
                  <a:pt x="7705" y="5598"/>
                </a:lnTo>
                <a:cubicBezTo>
                  <a:pt x="6189" y="5383"/>
                  <a:pt x="4739" y="4967"/>
                  <a:pt x="3489" y="4342"/>
                </a:cubicBezTo>
                <a:cubicBezTo>
                  <a:pt x="3308" y="4250"/>
                  <a:pt x="3127" y="4154"/>
                  <a:pt x="2954" y="4055"/>
                </a:cubicBezTo>
                <a:cubicBezTo>
                  <a:pt x="1012" y="2932"/>
                  <a:pt x="29" y="1471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2246533" y="3388048"/>
            <a:ext cx="2535" cy="28328"/>
          </a:xfrm>
          <a:custGeom>
            <a:rect b="b" l="l" r="r" t="t"/>
            <a:pathLst>
              <a:path extrusionOk="0" h="704" w="63">
                <a:moveTo>
                  <a:pt x="62" y="0"/>
                </a:moveTo>
                <a:cubicBezTo>
                  <a:pt x="21" y="215"/>
                  <a:pt x="1" y="427"/>
                  <a:pt x="1" y="642"/>
                </a:cubicBezTo>
                <a:lnTo>
                  <a:pt x="1" y="703"/>
                </a:lnTo>
                <a:cubicBezTo>
                  <a:pt x="1" y="635"/>
                  <a:pt x="1" y="563"/>
                  <a:pt x="5" y="495"/>
                </a:cubicBezTo>
                <a:cubicBezTo>
                  <a:pt x="11" y="331"/>
                  <a:pt x="32" y="164"/>
                  <a:pt x="62" y="0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2232289" y="3377747"/>
            <a:ext cx="133110" cy="201758"/>
          </a:xfrm>
          <a:custGeom>
            <a:rect b="b" l="l" r="r" t="t"/>
            <a:pathLst>
              <a:path extrusionOk="0" h="5014" w="3308">
                <a:moveTo>
                  <a:pt x="474" y="0"/>
                </a:moveTo>
                <a:cubicBezTo>
                  <a:pt x="471" y="14"/>
                  <a:pt x="468" y="28"/>
                  <a:pt x="465" y="41"/>
                </a:cubicBezTo>
                <a:cubicBezTo>
                  <a:pt x="447" y="113"/>
                  <a:pt x="430" y="184"/>
                  <a:pt x="416" y="256"/>
                </a:cubicBezTo>
                <a:cubicBezTo>
                  <a:pt x="375" y="471"/>
                  <a:pt x="355" y="683"/>
                  <a:pt x="355" y="898"/>
                </a:cubicBezTo>
                <a:lnTo>
                  <a:pt x="355" y="959"/>
                </a:lnTo>
                <a:cubicBezTo>
                  <a:pt x="383" y="2430"/>
                  <a:pt x="1366" y="3891"/>
                  <a:pt x="3308" y="5014"/>
                </a:cubicBezTo>
                <a:cubicBezTo>
                  <a:pt x="945" y="3645"/>
                  <a:pt x="0" y="1772"/>
                  <a:pt x="478" y="0"/>
                </a:cubicBezTo>
                <a:close/>
              </a:path>
            </a:pathLst>
          </a:custGeom>
          <a:solidFill>
            <a:srgbClr val="5DD0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184085" y="3596475"/>
            <a:ext cx="193388" cy="151459"/>
          </a:xfrm>
          <a:custGeom>
            <a:rect b="b" l="l" r="r" t="t"/>
            <a:pathLst>
              <a:path extrusionOk="0" h="3764" w="4806">
                <a:moveTo>
                  <a:pt x="3789" y="0"/>
                </a:moveTo>
                <a:cubicBezTo>
                  <a:pt x="3722" y="0"/>
                  <a:pt x="3660" y="16"/>
                  <a:pt x="3608" y="46"/>
                </a:cubicBezTo>
                <a:lnTo>
                  <a:pt x="3605" y="46"/>
                </a:lnTo>
                <a:lnTo>
                  <a:pt x="212" y="1981"/>
                </a:lnTo>
                <a:lnTo>
                  <a:pt x="209" y="1984"/>
                </a:lnTo>
                <a:cubicBezTo>
                  <a:pt x="83" y="2059"/>
                  <a:pt x="4" y="2216"/>
                  <a:pt x="4" y="2438"/>
                </a:cubicBezTo>
                <a:cubicBezTo>
                  <a:pt x="1" y="2889"/>
                  <a:pt x="314" y="3438"/>
                  <a:pt x="703" y="3664"/>
                </a:cubicBezTo>
                <a:cubicBezTo>
                  <a:pt x="817" y="3731"/>
                  <a:pt x="926" y="3763"/>
                  <a:pt x="1021" y="3763"/>
                </a:cubicBezTo>
                <a:cubicBezTo>
                  <a:pt x="1088" y="3763"/>
                  <a:pt x="1149" y="3747"/>
                  <a:pt x="1201" y="3718"/>
                </a:cubicBezTo>
                <a:lnTo>
                  <a:pt x="4594" y="1780"/>
                </a:lnTo>
                <a:cubicBezTo>
                  <a:pt x="4724" y="1708"/>
                  <a:pt x="4806" y="1551"/>
                  <a:pt x="4806" y="1322"/>
                </a:cubicBezTo>
                <a:cubicBezTo>
                  <a:pt x="4806" y="871"/>
                  <a:pt x="4492" y="326"/>
                  <a:pt x="4103" y="97"/>
                </a:cubicBezTo>
                <a:cubicBezTo>
                  <a:pt x="3991" y="31"/>
                  <a:pt x="3884" y="0"/>
                  <a:pt x="3789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2196598" y="3628383"/>
            <a:ext cx="180874" cy="119550"/>
          </a:xfrm>
          <a:custGeom>
            <a:rect b="b" l="l" r="r" t="t"/>
            <a:pathLst>
              <a:path extrusionOk="0" h="2971" w="4495">
                <a:moveTo>
                  <a:pt x="4375" y="0"/>
                </a:moveTo>
                <a:lnTo>
                  <a:pt x="0" y="2505"/>
                </a:lnTo>
                <a:cubicBezTo>
                  <a:pt x="112" y="2655"/>
                  <a:pt x="246" y="2789"/>
                  <a:pt x="392" y="2871"/>
                </a:cubicBezTo>
                <a:cubicBezTo>
                  <a:pt x="506" y="2938"/>
                  <a:pt x="615" y="2970"/>
                  <a:pt x="710" y="2970"/>
                </a:cubicBezTo>
                <a:cubicBezTo>
                  <a:pt x="777" y="2970"/>
                  <a:pt x="838" y="2954"/>
                  <a:pt x="890" y="2925"/>
                </a:cubicBezTo>
                <a:lnTo>
                  <a:pt x="4283" y="987"/>
                </a:lnTo>
                <a:cubicBezTo>
                  <a:pt x="4413" y="915"/>
                  <a:pt x="4495" y="758"/>
                  <a:pt x="4495" y="529"/>
                </a:cubicBezTo>
                <a:cubicBezTo>
                  <a:pt x="4495" y="362"/>
                  <a:pt x="4450" y="177"/>
                  <a:pt x="437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1719746" y="3674253"/>
            <a:ext cx="515743" cy="363519"/>
          </a:xfrm>
          <a:custGeom>
            <a:rect b="b" l="l" r="r" t="t"/>
            <a:pathLst>
              <a:path extrusionOk="0" h="9034" w="12817">
                <a:moveTo>
                  <a:pt x="11493" y="0"/>
                </a:moveTo>
                <a:cubicBezTo>
                  <a:pt x="11409" y="0"/>
                  <a:pt x="11331" y="19"/>
                  <a:pt x="11264" y="55"/>
                </a:cubicBezTo>
                <a:lnTo>
                  <a:pt x="11254" y="58"/>
                </a:lnTo>
                <a:lnTo>
                  <a:pt x="11254" y="61"/>
                </a:lnTo>
                <a:lnTo>
                  <a:pt x="1" y="6069"/>
                </a:lnTo>
                <a:lnTo>
                  <a:pt x="1680" y="9034"/>
                </a:lnTo>
                <a:lnTo>
                  <a:pt x="12544" y="2317"/>
                </a:lnTo>
                <a:cubicBezTo>
                  <a:pt x="12711" y="2222"/>
                  <a:pt x="12814" y="2017"/>
                  <a:pt x="12817" y="1723"/>
                </a:cubicBezTo>
                <a:cubicBezTo>
                  <a:pt x="12817" y="1137"/>
                  <a:pt x="12411" y="423"/>
                  <a:pt x="11902" y="126"/>
                </a:cubicBezTo>
                <a:cubicBezTo>
                  <a:pt x="11756" y="41"/>
                  <a:pt x="11616" y="0"/>
                  <a:pt x="1149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2235427" y="3742897"/>
            <a:ext cx="40" cy="604"/>
          </a:xfrm>
          <a:custGeom>
            <a:rect b="b" l="l" r="r" t="t"/>
            <a:pathLst>
              <a:path extrusionOk="0" h="15" w="1">
                <a:moveTo>
                  <a:pt x="1" y="11"/>
                </a:moveTo>
                <a:lnTo>
                  <a:pt x="1" y="14"/>
                </a:lnTo>
                <a:lnTo>
                  <a:pt x="1" y="11"/>
                </a:lnTo>
                <a:close/>
                <a:moveTo>
                  <a:pt x="1" y="7"/>
                </a:moveTo>
                <a:lnTo>
                  <a:pt x="1" y="7"/>
                </a:lnTo>
                <a:lnTo>
                  <a:pt x="1" y="7"/>
                </a:lnTo>
                <a:close/>
                <a:moveTo>
                  <a:pt x="1" y="4"/>
                </a:moveTo>
                <a:lnTo>
                  <a:pt x="1" y="4"/>
                </a:lnTo>
                <a:lnTo>
                  <a:pt x="1" y="4"/>
                </a:lnTo>
                <a:close/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1786620" y="3704591"/>
            <a:ext cx="448865" cy="332253"/>
          </a:xfrm>
          <a:custGeom>
            <a:rect b="b" l="l" r="r" t="t"/>
            <a:pathLst>
              <a:path extrusionOk="0" h="8257" w="11155">
                <a:moveTo>
                  <a:pt x="10848" y="0"/>
                </a:moveTo>
                <a:lnTo>
                  <a:pt x="1" y="6263"/>
                </a:lnTo>
                <a:cubicBezTo>
                  <a:pt x="234" y="6652"/>
                  <a:pt x="380" y="7096"/>
                  <a:pt x="380" y="7495"/>
                </a:cubicBezTo>
                <a:lnTo>
                  <a:pt x="380" y="7502"/>
                </a:lnTo>
                <a:cubicBezTo>
                  <a:pt x="377" y="7864"/>
                  <a:pt x="257" y="8123"/>
                  <a:pt x="59" y="8256"/>
                </a:cubicBezTo>
                <a:lnTo>
                  <a:pt x="10882" y="1563"/>
                </a:lnTo>
                <a:cubicBezTo>
                  <a:pt x="11049" y="1468"/>
                  <a:pt x="11152" y="1263"/>
                  <a:pt x="11155" y="969"/>
                </a:cubicBezTo>
                <a:lnTo>
                  <a:pt x="11155" y="966"/>
                </a:lnTo>
                <a:lnTo>
                  <a:pt x="11155" y="963"/>
                </a:lnTo>
                <a:lnTo>
                  <a:pt x="11155" y="959"/>
                </a:lnTo>
                <a:lnTo>
                  <a:pt x="11155" y="956"/>
                </a:lnTo>
                <a:lnTo>
                  <a:pt x="11155" y="953"/>
                </a:lnTo>
                <a:cubicBezTo>
                  <a:pt x="11152" y="642"/>
                  <a:pt x="11032" y="298"/>
                  <a:pt x="108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cuelaIT Duoc UC - Escuela de Informática y Telecomunicaciones Duoc UC - Duoc  UC | LinkedIn" id="232" name="Google Shape;232;p19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34752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 b="11538" l="16981" r="12877" t="10446"/>
          <a:stretch/>
        </p:blipFill>
        <p:spPr>
          <a:xfrm>
            <a:off x="563009" y="1124963"/>
            <a:ext cx="1724491" cy="14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>
            <p:ph type="ctrTitle"/>
          </p:nvPr>
        </p:nvSpPr>
        <p:spPr>
          <a:xfrm>
            <a:off x="454375" y="400200"/>
            <a:ext cx="7264500" cy="4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8"/>
          <p:cNvSpPr/>
          <p:nvPr/>
        </p:nvSpPr>
        <p:spPr>
          <a:xfrm rot="-1288312">
            <a:off x="1689990" y="8449095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8"/>
          <p:cNvSpPr/>
          <p:nvPr/>
        </p:nvSpPr>
        <p:spPr>
          <a:xfrm>
            <a:off x="1369689" y="7906757"/>
            <a:ext cx="1086986" cy="624438"/>
          </a:xfrm>
          <a:custGeom>
            <a:rect b="b" l="l" r="r" t="t"/>
            <a:pathLst>
              <a:path extrusionOk="0" h="14611" w="25434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8"/>
          <p:cNvSpPr/>
          <p:nvPr/>
        </p:nvSpPr>
        <p:spPr>
          <a:xfrm>
            <a:off x="1412544" y="6458976"/>
            <a:ext cx="1002878" cy="2012851"/>
          </a:xfrm>
          <a:custGeom>
            <a:rect b="b" l="l" r="r" t="t"/>
            <a:pathLst>
              <a:path extrusionOk="0" h="47098" w="23466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8"/>
          <p:cNvSpPr/>
          <p:nvPr/>
        </p:nvSpPr>
        <p:spPr>
          <a:xfrm>
            <a:off x="2474140" y="7098088"/>
            <a:ext cx="256126" cy="333267"/>
          </a:xfrm>
          <a:custGeom>
            <a:rect b="b" l="l" r="r" t="t"/>
            <a:pathLst>
              <a:path extrusionOk="0" h="7798" w="5993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8"/>
          <p:cNvSpPr/>
          <p:nvPr/>
        </p:nvSpPr>
        <p:spPr>
          <a:xfrm>
            <a:off x="2597988" y="7176508"/>
            <a:ext cx="68765" cy="176378"/>
          </a:xfrm>
          <a:custGeom>
            <a:rect b="b" l="l" r="r" t="t"/>
            <a:pathLst>
              <a:path extrusionOk="0" h="4127" w="1609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2474225" y="6406241"/>
            <a:ext cx="256040" cy="333224"/>
          </a:xfrm>
          <a:custGeom>
            <a:rect b="b" l="l" r="r" t="t"/>
            <a:pathLst>
              <a:path extrusionOk="0" h="7797" w="5991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8"/>
          <p:cNvSpPr/>
          <p:nvPr/>
        </p:nvSpPr>
        <p:spPr>
          <a:xfrm>
            <a:off x="2586364" y="6484660"/>
            <a:ext cx="98125" cy="165779"/>
          </a:xfrm>
          <a:custGeom>
            <a:rect b="b" l="l" r="r" t="t"/>
            <a:pathLst>
              <a:path extrusionOk="0" h="3879" w="2296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8"/>
          <p:cNvSpPr/>
          <p:nvPr/>
        </p:nvSpPr>
        <p:spPr>
          <a:xfrm>
            <a:off x="2474183" y="6752186"/>
            <a:ext cx="256083" cy="333182"/>
          </a:xfrm>
          <a:custGeom>
            <a:rect b="b" l="l" r="r" t="t"/>
            <a:pathLst>
              <a:path extrusionOk="0" h="7796" w="5992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8"/>
          <p:cNvSpPr/>
          <p:nvPr/>
        </p:nvSpPr>
        <p:spPr>
          <a:xfrm>
            <a:off x="2593030" y="6881247"/>
            <a:ext cx="84748" cy="136803"/>
          </a:xfrm>
          <a:custGeom>
            <a:rect b="b" l="l" r="r" t="t"/>
            <a:pathLst>
              <a:path extrusionOk="0" h="3201" w="1983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/>
          <p:nvPr/>
        </p:nvSpPr>
        <p:spPr>
          <a:xfrm>
            <a:off x="2610338" y="6824580"/>
            <a:ext cx="49576" cy="86885"/>
          </a:xfrm>
          <a:custGeom>
            <a:rect b="b" l="l" r="r" t="t"/>
            <a:pathLst>
              <a:path extrusionOk="0" h="2033" w="116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28"/>
          <p:cNvGrpSpPr/>
          <p:nvPr/>
        </p:nvGrpSpPr>
        <p:grpSpPr>
          <a:xfrm>
            <a:off x="1707677" y="7828641"/>
            <a:ext cx="547956" cy="391287"/>
            <a:chOff x="3160365" y="3814680"/>
            <a:chExt cx="590089" cy="421373"/>
          </a:xfrm>
        </p:grpSpPr>
        <p:grpSp>
          <p:nvGrpSpPr>
            <p:cNvPr id="790" name="Google Shape;790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791" name="Google Shape;791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rect b="b" l="l" r="r" t="t"/>
                <a:pathLst>
                  <a:path extrusionOk="0" h="2969" w="2105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rect b="b" l="l" r="r" t="t"/>
                <a:pathLst>
                  <a:path extrusionOk="0" h="2969" w="2106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rect b="b" l="l" r="r" t="t"/>
                <a:pathLst>
                  <a:path extrusionOk="0" h="2969" w="2106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rect b="b" l="l" r="r" t="t"/>
                <a:pathLst>
                  <a:path extrusionOk="0" h="2968" w="2106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5" name="Google Shape;795;p28"/>
            <p:cNvSpPr/>
            <p:nvPr/>
          </p:nvSpPr>
          <p:spPr>
            <a:xfrm>
              <a:off x="3530215" y="3891600"/>
              <a:ext cx="96923" cy="136641"/>
            </a:xfrm>
            <a:custGeom>
              <a:rect b="b" l="l" r="r" t="t"/>
              <a:pathLst>
                <a:path extrusionOk="0" h="2969" w="2106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6" name="Google Shape;796;p28"/>
          <p:cNvSpPr/>
          <p:nvPr/>
        </p:nvSpPr>
        <p:spPr>
          <a:xfrm>
            <a:off x="1418484" y="6458976"/>
            <a:ext cx="996938" cy="575546"/>
          </a:xfrm>
          <a:custGeom>
            <a:rect b="b" l="l" r="r" t="t"/>
            <a:pathLst>
              <a:path extrusionOk="0" h="13467" w="23327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8"/>
          <p:cNvSpPr/>
          <p:nvPr/>
        </p:nvSpPr>
        <p:spPr>
          <a:xfrm>
            <a:off x="1569170" y="6667826"/>
            <a:ext cx="767523" cy="1405423"/>
          </a:xfrm>
          <a:custGeom>
            <a:rect b="b" l="l" r="r" t="t"/>
            <a:pathLst>
              <a:path extrusionOk="0" h="32885" w="17959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8"/>
          <p:cNvSpPr/>
          <p:nvPr/>
        </p:nvSpPr>
        <p:spPr>
          <a:xfrm>
            <a:off x="2019732" y="7252620"/>
            <a:ext cx="206679" cy="387629"/>
          </a:xfrm>
          <a:custGeom>
            <a:rect b="b" l="l" r="r" t="t"/>
            <a:pathLst>
              <a:path extrusionOk="0" h="9070" w="4836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8"/>
          <p:cNvSpPr/>
          <p:nvPr/>
        </p:nvSpPr>
        <p:spPr>
          <a:xfrm>
            <a:off x="1804259" y="7025566"/>
            <a:ext cx="36968" cy="24916"/>
          </a:xfrm>
          <a:custGeom>
            <a:rect b="b" l="l" r="r" t="t"/>
            <a:pathLst>
              <a:path extrusionOk="0" h="583" w="865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8"/>
          <p:cNvSpPr/>
          <p:nvPr/>
        </p:nvSpPr>
        <p:spPr>
          <a:xfrm>
            <a:off x="1826780" y="7005352"/>
            <a:ext cx="25771" cy="35558"/>
          </a:xfrm>
          <a:custGeom>
            <a:rect b="b" l="l" r="r" t="t"/>
            <a:pathLst>
              <a:path extrusionOk="0" h="832" w="603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8"/>
          <p:cNvSpPr/>
          <p:nvPr/>
        </p:nvSpPr>
        <p:spPr>
          <a:xfrm>
            <a:off x="1809344" y="6959924"/>
            <a:ext cx="284845" cy="301214"/>
          </a:xfrm>
          <a:custGeom>
            <a:rect b="b" l="l" r="r" t="t"/>
            <a:pathLst>
              <a:path extrusionOk="0" h="7048" w="6665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8"/>
          <p:cNvSpPr/>
          <p:nvPr/>
        </p:nvSpPr>
        <p:spPr>
          <a:xfrm>
            <a:off x="1891867" y="6992189"/>
            <a:ext cx="145906" cy="156248"/>
          </a:xfrm>
          <a:custGeom>
            <a:rect b="b" l="l" r="r" t="t"/>
            <a:pathLst>
              <a:path extrusionOk="0" h="3656" w="3414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8"/>
          <p:cNvSpPr/>
          <p:nvPr/>
        </p:nvSpPr>
        <p:spPr>
          <a:xfrm>
            <a:off x="1931824" y="8424347"/>
            <a:ext cx="139239" cy="148427"/>
          </a:xfrm>
          <a:custGeom>
            <a:rect b="b" l="l" r="r" t="t"/>
            <a:pathLst>
              <a:path extrusionOk="0" h="3473" w="3258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8"/>
          <p:cNvSpPr/>
          <p:nvPr/>
        </p:nvSpPr>
        <p:spPr>
          <a:xfrm>
            <a:off x="1947679" y="8360884"/>
            <a:ext cx="106801" cy="178044"/>
          </a:xfrm>
          <a:custGeom>
            <a:rect b="b" l="l" r="r" t="t"/>
            <a:pathLst>
              <a:path extrusionOk="0" h="4166" w="2499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8"/>
          <p:cNvSpPr/>
          <p:nvPr/>
        </p:nvSpPr>
        <p:spPr>
          <a:xfrm>
            <a:off x="1797848" y="7631472"/>
            <a:ext cx="354721" cy="866375"/>
          </a:xfrm>
          <a:custGeom>
            <a:rect b="b" l="l" r="r" t="t"/>
            <a:pathLst>
              <a:path extrusionOk="0" h="20272" w="830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8"/>
          <p:cNvSpPr/>
          <p:nvPr/>
        </p:nvSpPr>
        <p:spPr>
          <a:xfrm>
            <a:off x="1978577" y="7765149"/>
            <a:ext cx="78081" cy="234672"/>
          </a:xfrm>
          <a:custGeom>
            <a:rect b="b" l="l" r="r" t="t"/>
            <a:pathLst>
              <a:path extrusionOk="0" h="5491" w="1827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8"/>
          <p:cNvSpPr/>
          <p:nvPr/>
        </p:nvSpPr>
        <p:spPr>
          <a:xfrm>
            <a:off x="1825156" y="7255013"/>
            <a:ext cx="290530" cy="441222"/>
          </a:xfrm>
          <a:custGeom>
            <a:rect b="b" l="l" r="r" t="t"/>
            <a:pathLst>
              <a:path extrusionOk="0" h="10324" w="6798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8"/>
          <p:cNvSpPr/>
          <p:nvPr/>
        </p:nvSpPr>
        <p:spPr>
          <a:xfrm>
            <a:off x="1861482" y="7489675"/>
            <a:ext cx="3804" cy="13120"/>
          </a:xfrm>
          <a:custGeom>
            <a:rect b="b" l="l" r="r" t="t"/>
            <a:pathLst>
              <a:path extrusionOk="0" h="307" w="89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8"/>
          <p:cNvSpPr/>
          <p:nvPr/>
        </p:nvSpPr>
        <p:spPr>
          <a:xfrm>
            <a:off x="1861482" y="7489675"/>
            <a:ext cx="67910" cy="78509"/>
          </a:xfrm>
          <a:custGeom>
            <a:rect b="b" l="l" r="r" t="t"/>
            <a:pathLst>
              <a:path extrusionOk="0" h="1837" w="1589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8"/>
          <p:cNvSpPr/>
          <p:nvPr/>
        </p:nvSpPr>
        <p:spPr>
          <a:xfrm>
            <a:off x="1843319" y="7008044"/>
            <a:ext cx="229629" cy="329121"/>
          </a:xfrm>
          <a:custGeom>
            <a:rect b="b" l="l" r="r" t="t"/>
            <a:pathLst>
              <a:path extrusionOk="0" h="7701" w="5373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8"/>
          <p:cNvSpPr/>
          <p:nvPr/>
        </p:nvSpPr>
        <p:spPr>
          <a:xfrm>
            <a:off x="1972509" y="7121379"/>
            <a:ext cx="17651" cy="17693"/>
          </a:xfrm>
          <a:custGeom>
            <a:rect b="b" l="l" r="r" t="t"/>
            <a:pathLst>
              <a:path extrusionOk="0" h="414" w="413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8"/>
          <p:cNvSpPr/>
          <p:nvPr/>
        </p:nvSpPr>
        <p:spPr>
          <a:xfrm>
            <a:off x="1991996" y="7183816"/>
            <a:ext cx="21070" cy="11881"/>
          </a:xfrm>
          <a:custGeom>
            <a:rect b="b" l="l" r="r" t="t"/>
            <a:pathLst>
              <a:path extrusionOk="0" h="278" w="493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8"/>
          <p:cNvSpPr/>
          <p:nvPr/>
        </p:nvSpPr>
        <p:spPr>
          <a:xfrm>
            <a:off x="2040330" y="7073729"/>
            <a:ext cx="20258" cy="14830"/>
          </a:xfrm>
          <a:custGeom>
            <a:rect b="b" l="l" r="r" t="t"/>
            <a:pathLst>
              <a:path extrusionOk="0" h="347" w="474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8"/>
          <p:cNvSpPr/>
          <p:nvPr/>
        </p:nvSpPr>
        <p:spPr>
          <a:xfrm>
            <a:off x="1956098" y="7092533"/>
            <a:ext cx="17907" cy="17822"/>
          </a:xfrm>
          <a:custGeom>
            <a:rect b="b" l="l" r="r" t="t"/>
            <a:pathLst>
              <a:path extrusionOk="0" h="417" w="419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8"/>
          <p:cNvSpPr/>
          <p:nvPr/>
        </p:nvSpPr>
        <p:spPr>
          <a:xfrm>
            <a:off x="2037168" y="7102191"/>
            <a:ext cx="17480" cy="17736"/>
          </a:xfrm>
          <a:custGeom>
            <a:rect b="b" l="l" r="r" t="t"/>
            <a:pathLst>
              <a:path extrusionOk="0" h="415" w="409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8"/>
          <p:cNvSpPr/>
          <p:nvPr/>
        </p:nvSpPr>
        <p:spPr>
          <a:xfrm>
            <a:off x="2016398" y="7107704"/>
            <a:ext cx="27352" cy="54533"/>
          </a:xfrm>
          <a:custGeom>
            <a:rect b="b" l="l" r="r" t="t"/>
            <a:pathLst>
              <a:path extrusionOk="0" h="1276" w="64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8"/>
          <p:cNvSpPr/>
          <p:nvPr/>
        </p:nvSpPr>
        <p:spPr>
          <a:xfrm>
            <a:off x="1915670" y="7211295"/>
            <a:ext cx="73594" cy="31583"/>
          </a:xfrm>
          <a:custGeom>
            <a:rect b="b" l="l" r="r" t="t"/>
            <a:pathLst>
              <a:path extrusionOk="0" h="739" w="1722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8"/>
          <p:cNvSpPr/>
          <p:nvPr/>
        </p:nvSpPr>
        <p:spPr>
          <a:xfrm>
            <a:off x="1654769" y="7308348"/>
            <a:ext cx="290059" cy="440282"/>
          </a:xfrm>
          <a:custGeom>
            <a:rect b="b" l="l" r="r" t="t"/>
            <a:pathLst>
              <a:path extrusionOk="0" h="10302" w="6787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8"/>
          <p:cNvSpPr txBox="1"/>
          <p:nvPr>
            <p:ph type="title"/>
          </p:nvPr>
        </p:nvSpPr>
        <p:spPr>
          <a:xfrm flipH="1">
            <a:off x="2893200" y="50"/>
            <a:ext cx="30687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Modelo de datos</a:t>
            </a:r>
            <a:endParaRPr sz="2000"/>
          </a:p>
        </p:txBody>
      </p:sp>
      <p:sp>
        <p:nvSpPr>
          <p:cNvPr id="820" name="Google Shape;820;p28"/>
          <p:cNvSpPr/>
          <p:nvPr/>
        </p:nvSpPr>
        <p:spPr>
          <a:xfrm rot="-1288312">
            <a:off x="3098392" y="7582723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8"/>
          <p:cNvSpPr/>
          <p:nvPr/>
        </p:nvSpPr>
        <p:spPr>
          <a:xfrm rot="-1288312">
            <a:off x="754354" y="7639343"/>
            <a:ext cx="583235" cy="286447"/>
          </a:xfrm>
          <a:custGeom>
            <a:rect b="b" l="l" r="r" t="t"/>
            <a:pathLst>
              <a:path extrusionOk="0" h="54763" w="109482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28"/>
          <p:cNvGrpSpPr/>
          <p:nvPr/>
        </p:nvGrpSpPr>
        <p:grpSpPr>
          <a:xfrm>
            <a:off x="2761615" y="5532743"/>
            <a:ext cx="1358251" cy="2260932"/>
            <a:chOff x="1653252" y="1249313"/>
            <a:chExt cx="1608730" cy="2677877"/>
          </a:xfrm>
        </p:grpSpPr>
        <p:sp>
          <p:nvSpPr>
            <p:cNvPr id="823" name="Google Shape;823;p28"/>
            <p:cNvSpPr/>
            <p:nvPr/>
          </p:nvSpPr>
          <p:spPr>
            <a:xfrm>
              <a:off x="1653252" y="3010960"/>
              <a:ext cx="1287405" cy="739572"/>
            </a:xfrm>
            <a:custGeom>
              <a:rect b="b" l="l" r="r" t="t"/>
              <a:pathLst>
                <a:path extrusionOk="0" h="14611" w="25434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958632" y="1659063"/>
              <a:ext cx="303351" cy="394614"/>
            </a:xfrm>
            <a:custGeom>
              <a:rect b="b" l="l" r="r" t="t"/>
              <a:pathLst>
                <a:path extrusionOk="0" h="7796" w="5993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072117" y="1756451"/>
              <a:ext cx="153523" cy="210518"/>
            </a:xfrm>
            <a:custGeom>
              <a:rect b="b" l="l" r="r" t="t"/>
              <a:pathLst>
                <a:path extrusionOk="0" h="4159" w="3033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3072117" y="1741823"/>
              <a:ext cx="153523" cy="128973"/>
            </a:xfrm>
            <a:custGeom>
              <a:rect b="b" l="l" r="r" t="t"/>
              <a:pathLst>
                <a:path extrusionOk="0" h="2548" w="3033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2958632" y="2068712"/>
              <a:ext cx="303351" cy="394715"/>
            </a:xfrm>
            <a:custGeom>
              <a:rect b="b" l="l" r="r" t="t"/>
              <a:pathLst>
                <a:path extrusionOk="0" h="7798" w="5993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059361" y="2184424"/>
              <a:ext cx="172656" cy="193156"/>
            </a:xfrm>
            <a:custGeom>
              <a:rect b="b" l="l" r="r" t="t"/>
              <a:pathLst>
                <a:path extrusionOk="0" h="3816" w="3411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2958632" y="1249313"/>
              <a:ext cx="303351" cy="394665"/>
            </a:xfrm>
            <a:custGeom>
              <a:rect b="b" l="l" r="r" t="t"/>
              <a:pathLst>
                <a:path extrusionOk="0" h="7797" w="5993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063866" y="1343968"/>
              <a:ext cx="162128" cy="215226"/>
            </a:xfrm>
            <a:custGeom>
              <a:rect b="b" l="l" r="r" t="t"/>
              <a:pathLst>
                <a:path extrusionOk="0" h="4252" w="3203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1701238" y="1311775"/>
              <a:ext cx="1187790" cy="2384034"/>
            </a:xfrm>
            <a:custGeom>
              <a:rect b="b" l="l" r="r" t="t"/>
              <a:pathLst>
                <a:path extrusionOk="0" h="47099" w="23466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704629" y="1935942"/>
              <a:ext cx="456" cy="759"/>
            </a:xfrm>
            <a:custGeom>
              <a:rect b="b" l="l" r="r" t="t"/>
              <a:pathLst>
                <a:path extrusionOk="0" h="15" w="9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702402" y="1936650"/>
              <a:ext cx="2278" cy="7238"/>
            </a:xfrm>
            <a:custGeom>
              <a:rect b="b" l="l" r="r" t="t"/>
              <a:pathLst>
                <a:path extrusionOk="0" h="143" w="45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705034" y="1311775"/>
              <a:ext cx="1183994" cy="681716"/>
            </a:xfrm>
            <a:custGeom>
              <a:rect b="b" l="l" r="r" t="t"/>
              <a:pathLst>
                <a:path extrusionOk="0" h="13468" w="23391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886904" y="1559093"/>
              <a:ext cx="909040" cy="1664556"/>
            </a:xfrm>
            <a:custGeom>
              <a:rect b="b" l="l" r="r" t="t"/>
              <a:pathLst>
                <a:path extrusionOk="0" h="32885" w="17959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1701238" y="1929058"/>
              <a:ext cx="129631" cy="1766652"/>
            </a:xfrm>
            <a:custGeom>
              <a:rect b="b" l="l" r="r" t="t"/>
              <a:pathLst>
                <a:path extrusionOk="0" h="34902" w="2561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026153" y="3270882"/>
              <a:ext cx="106550" cy="150283"/>
            </a:xfrm>
            <a:custGeom>
              <a:rect b="b" l="l" r="r" t="t"/>
              <a:pathLst>
                <a:path extrusionOk="0" h="2969" w="2105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2161758" y="3192576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2297312" y="3114271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432967" y="3036016"/>
              <a:ext cx="106550" cy="150283"/>
            </a:xfrm>
            <a:custGeom>
              <a:rect b="b" l="l" r="r" t="t"/>
              <a:pathLst>
                <a:path extrusionOk="0" h="2969" w="2105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2568572" y="2957710"/>
              <a:ext cx="106600" cy="150233"/>
            </a:xfrm>
            <a:custGeom>
              <a:rect b="b" l="l" r="r" t="t"/>
              <a:pathLst>
                <a:path extrusionOk="0" h="2968" w="2106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2503174" y="2200925"/>
              <a:ext cx="210164" cy="494685"/>
            </a:xfrm>
            <a:custGeom>
              <a:rect b="b" l="l" r="r" t="t"/>
              <a:pathLst>
                <a:path extrusionOk="0" h="9773" w="4152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2464603" y="2194193"/>
              <a:ext cx="260427" cy="429844"/>
            </a:xfrm>
            <a:custGeom>
              <a:rect b="b" l="l" r="r" t="t"/>
              <a:pathLst>
                <a:path extrusionOk="0" h="8492" w="5145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2464603" y="2194294"/>
              <a:ext cx="254758" cy="429743"/>
            </a:xfrm>
            <a:custGeom>
              <a:rect b="b" l="l" r="r" t="t"/>
              <a:pathLst>
                <a:path extrusionOk="0" h="8490" w="5033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2195621" y="3644289"/>
              <a:ext cx="71624" cy="135503"/>
            </a:xfrm>
            <a:custGeom>
              <a:rect b="b" l="l" r="r" t="t"/>
              <a:pathLst>
                <a:path extrusionOk="0" h="2677" w="1415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2488697" y="3494410"/>
              <a:ext cx="75268" cy="140818"/>
            </a:xfrm>
            <a:custGeom>
              <a:rect b="b" l="l" r="r" t="t"/>
              <a:pathLst>
                <a:path extrusionOk="0" h="2782" w="1487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2176740" y="2703660"/>
              <a:ext cx="396335" cy="1019032"/>
            </a:xfrm>
            <a:custGeom>
              <a:rect b="b" l="l" r="r" t="t"/>
              <a:pathLst>
                <a:path extrusionOk="0" h="20132" w="783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175677" y="3721329"/>
              <a:ext cx="186070" cy="205861"/>
            </a:xfrm>
            <a:custGeom>
              <a:rect b="b" l="l" r="r" t="t"/>
              <a:pathLst>
                <a:path extrusionOk="0" h="4067" w="3676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461870" y="3602630"/>
              <a:ext cx="273841" cy="120875"/>
            </a:xfrm>
            <a:custGeom>
              <a:rect b="b" l="l" r="r" t="t"/>
              <a:pathLst>
                <a:path extrusionOk="0" h="2388" w="541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391309" y="2839923"/>
              <a:ext cx="99868" cy="345414"/>
            </a:xfrm>
            <a:custGeom>
              <a:rect b="b" l="l" r="r" t="t"/>
              <a:pathLst>
                <a:path extrusionOk="0" h="6824" w="1973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223359" y="2209885"/>
              <a:ext cx="334582" cy="584683"/>
            </a:xfrm>
            <a:custGeom>
              <a:rect b="b" l="l" r="r" t="t"/>
              <a:pathLst>
                <a:path extrusionOk="0" h="11551" w="661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433625" y="2196471"/>
              <a:ext cx="132213" cy="590858"/>
            </a:xfrm>
            <a:custGeom>
              <a:rect b="b" l="l" r="r" t="t"/>
              <a:pathLst>
                <a:path extrusionOk="0" h="11673" w="2612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191166" y="2220767"/>
              <a:ext cx="191233" cy="603917"/>
            </a:xfrm>
            <a:custGeom>
              <a:rect b="b" l="l" r="r" t="t"/>
              <a:pathLst>
                <a:path extrusionOk="0" h="11931" w="3778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2301108" y="2312487"/>
              <a:ext cx="56135" cy="176098"/>
            </a:xfrm>
            <a:custGeom>
              <a:rect b="b" l="l" r="r" t="t"/>
              <a:pathLst>
                <a:path extrusionOk="0" h="3479" w="1109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2501959" y="2261717"/>
              <a:ext cx="37406" cy="194877"/>
            </a:xfrm>
            <a:custGeom>
              <a:rect b="b" l="l" r="r" t="t"/>
              <a:pathLst>
                <a:path extrusionOk="0" h="3850" w="739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2347423" y="1876466"/>
              <a:ext cx="197105" cy="200142"/>
            </a:xfrm>
            <a:custGeom>
              <a:rect b="b" l="l" r="r" t="t"/>
              <a:pathLst>
                <a:path extrusionOk="0" h="3954" w="3894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2275647" y="2076558"/>
              <a:ext cx="42063" cy="95718"/>
            </a:xfrm>
            <a:custGeom>
              <a:rect b="b" l="l" r="r" t="t"/>
              <a:pathLst>
                <a:path extrusionOk="0" h="1891" w="831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2252110" y="1965553"/>
              <a:ext cx="53756" cy="111055"/>
            </a:xfrm>
            <a:custGeom>
              <a:rect b="b" l="l" r="r" t="t"/>
              <a:pathLst>
                <a:path extrusionOk="0" h="2194" w="1062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2236621" y="1893828"/>
              <a:ext cx="297023" cy="390767"/>
            </a:xfrm>
            <a:custGeom>
              <a:rect b="b" l="l" r="r" t="t"/>
              <a:pathLst>
                <a:path extrusionOk="0" h="7720" w="5868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2282380" y="1849385"/>
              <a:ext cx="262148" cy="233954"/>
            </a:xfrm>
            <a:custGeom>
              <a:rect b="b" l="l" r="r" t="t"/>
              <a:pathLst>
                <a:path extrusionOk="0" h="4622" w="5179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2259348" y="1944041"/>
              <a:ext cx="41658" cy="28295"/>
            </a:xfrm>
            <a:custGeom>
              <a:rect b="b" l="l" r="r" t="t"/>
              <a:pathLst>
                <a:path extrusionOk="0" h="559" w="823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2327126" y="2150561"/>
              <a:ext cx="99008" cy="43784"/>
            </a:xfrm>
            <a:custGeom>
              <a:rect b="b" l="l" r="r" t="t"/>
              <a:pathLst>
                <a:path extrusionOk="0" h="865" w="19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2391511" y="2032672"/>
              <a:ext cx="21715" cy="22930"/>
            </a:xfrm>
            <a:custGeom>
              <a:rect b="b" l="l" r="r" t="t"/>
              <a:pathLst>
                <a:path extrusionOk="0" h="453" w="429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2375162" y="1997999"/>
              <a:ext cx="26524" cy="22322"/>
            </a:xfrm>
            <a:custGeom>
              <a:rect b="b" l="l" r="r" t="t"/>
              <a:pathLst>
                <a:path extrusionOk="0" h="441" w="524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2418845" y="2115584"/>
              <a:ext cx="27232" cy="16501"/>
            </a:xfrm>
            <a:custGeom>
              <a:rect b="b" l="l" r="r" t="t"/>
              <a:pathLst>
                <a:path extrusionOk="0" h="326" w="538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2488545" y="1973247"/>
              <a:ext cx="25511" cy="20247"/>
            </a:xfrm>
            <a:custGeom>
              <a:rect b="b" l="l" r="r" t="t"/>
              <a:pathLst>
                <a:path extrusionOk="0" h="400" w="504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2481510" y="2013741"/>
              <a:ext cx="21715" cy="22930"/>
            </a:xfrm>
            <a:custGeom>
              <a:rect b="b" l="l" r="r" t="t"/>
              <a:pathLst>
                <a:path extrusionOk="0" h="453" w="429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2448051" y="2022852"/>
              <a:ext cx="37609" cy="64436"/>
            </a:xfrm>
            <a:custGeom>
              <a:rect b="b" l="l" r="r" t="t"/>
              <a:pathLst>
                <a:path extrusionOk="0" h="1273" w="743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2357192" y="2247240"/>
              <a:ext cx="102652" cy="55325"/>
            </a:xfrm>
            <a:custGeom>
              <a:rect b="b" l="l" r="r" t="t"/>
              <a:pathLst>
                <a:path extrusionOk="0" h="1093" w="2028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2357192" y="2247240"/>
              <a:ext cx="102652" cy="55122"/>
            </a:xfrm>
            <a:custGeom>
              <a:rect b="b" l="l" r="r" t="t"/>
              <a:pathLst>
                <a:path extrusionOk="0" h="1089" w="2028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2388575" y="2262426"/>
              <a:ext cx="59374" cy="62411"/>
            </a:xfrm>
            <a:custGeom>
              <a:rect b="b" l="l" r="r" t="t"/>
              <a:pathLst>
                <a:path extrusionOk="0" h="1233" w="1173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2397838" y="2317802"/>
              <a:ext cx="77344" cy="287609"/>
            </a:xfrm>
            <a:custGeom>
              <a:rect b="b" l="l" r="r" t="t"/>
              <a:pathLst>
                <a:path extrusionOk="0" h="5682" w="1528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2411961" y="2324534"/>
              <a:ext cx="405" cy="5568"/>
            </a:xfrm>
            <a:custGeom>
              <a:rect b="b" l="l" r="r" t="t"/>
              <a:pathLst>
                <a:path extrusionOk="0" h="110" w="8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2411961" y="2317802"/>
              <a:ext cx="24803" cy="12452"/>
            </a:xfrm>
            <a:custGeom>
              <a:rect b="b" l="l" r="r" t="t"/>
              <a:pathLst>
                <a:path extrusionOk="0" h="246" w="49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2289264" y="2195104"/>
              <a:ext cx="130644" cy="125683"/>
            </a:xfrm>
            <a:custGeom>
              <a:rect b="b" l="l" r="r" t="t"/>
              <a:pathLst>
                <a:path extrusionOk="0" h="2483" w="2581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2419857" y="2186499"/>
              <a:ext cx="49150" cy="93693"/>
            </a:xfrm>
            <a:custGeom>
              <a:rect b="b" l="l" r="r" t="t"/>
              <a:pathLst>
                <a:path extrusionOk="0" h="1851" w="971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1975181" y="2263641"/>
              <a:ext cx="364345" cy="572838"/>
            </a:xfrm>
            <a:custGeom>
              <a:rect b="b" l="l" r="r" t="t"/>
              <a:pathLst>
                <a:path extrusionOk="0" h="11317" w="7198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1966272" y="2254985"/>
              <a:ext cx="316309" cy="503745"/>
            </a:xfrm>
            <a:custGeom>
              <a:rect b="b" l="l" r="r" t="t"/>
              <a:pathLst>
                <a:path extrusionOk="0" h="9952" w="6249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1970018" y="2254985"/>
              <a:ext cx="286242" cy="503745"/>
            </a:xfrm>
            <a:custGeom>
              <a:rect b="b" l="l" r="r" t="t"/>
              <a:pathLst>
                <a:path extrusionOk="0" h="9952" w="5655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28"/>
          <p:cNvSpPr/>
          <p:nvPr/>
        </p:nvSpPr>
        <p:spPr>
          <a:xfrm>
            <a:off x="1412507" y="6980213"/>
            <a:ext cx="109444" cy="1491452"/>
          </a:xfrm>
          <a:custGeom>
            <a:rect b="b" l="l" r="r" t="t"/>
            <a:pathLst>
              <a:path extrusionOk="0" h="34900" w="2561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1" name="Google Shape;881;p28"/>
          <p:cNvGrpSpPr/>
          <p:nvPr/>
        </p:nvGrpSpPr>
        <p:grpSpPr>
          <a:xfrm>
            <a:off x="293881" y="5644584"/>
            <a:ext cx="1356670" cy="2211443"/>
            <a:chOff x="-1269564" y="1381779"/>
            <a:chExt cx="1606857" cy="2619262"/>
          </a:xfrm>
        </p:grpSpPr>
        <p:sp>
          <p:nvSpPr>
            <p:cNvPr id="882" name="Google Shape;882;p28"/>
            <p:cNvSpPr/>
            <p:nvPr/>
          </p:nvSpPr>
          <p:spPr>
            <a:xfrm>
              <a:off x="-1269564" y="3149551"/>
              <a:ext cx="1287456" cy="739674"/>
            </a:xfrm>
            <a:custGeom>
              <a:rect b="b" l="l" r="r" t="t"/>
              <a:pathLst>
                <a:path extrusionOk="0" h="14613" w="25435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34043" y="1381779"/>
              <a:ext cx="303249" cy="394715"/>
            </a:xfrm>
            <a:custGeom>
              <a:rect b="b" l="l" r="r" t="t"/>
              <a:pathLst>
                <a:path extrusionOk="0" h="7798" w="5991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176684" y="1522496"/>
              <a:ext cx="41000" cy="67321"/>
            </a:xfrm>
            <a:custGeom>
              <a:rect b="b" l="l" r="r" t="t"/>
              <a:pathLst>
                <a:path extrusionOk="0" h="1330" w="81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158259" y="1589717"/>
              <a:ext cx="75268" cy="112067"/>
            </a:xfrm>
            <a:custGeom>
              <a:rect b="b" l="l" r="r" t="t"/>
              <a:pathLst>
                <a:path extrusionOk="0" h="2214" w="1487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229681" y="1468791"/>
              <a:ext cx="40798" cy="67321"/>
            </a:xfrm>
            <a:custGeom>
              <a:rect b="b" l="l" r="r" t="t"/>
              <a:pathLst>
                <a:path extrusionOk="0" h="1330" w="806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219051" y="1536011"/>
              <a:ext cx="67473" cy="95212"/>
            </a:xfrm>
            <a:custGeom>
              <a:rect b="b" l="l" r="r" t="t"/>
              <a:pathLst>
                <a:path extrusionOk="0" h="1881" w="1333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993" y="2201330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159474" y="2290519"/>
              <a:ext cx="129277" cy="192498"/>
            </a:xfrm>
            <a:custGeom>
              <a:rect b="b" l="l" r="r" t="t"/>
              <a:pathLst>
                <a:path extrusionOk="0" h="3803" w="2554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185998" y="2392665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216267" y="2375202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246536" y="2357638"/>
              <a:ext cx="15691" cy="25714"/>
            </a:xfrm>
            <a:custGeom>
              <a:rect b="b" l="l" r="r" t="t"/>
              <a:pathLst>
                <a:path extrusionOk="0" h="508" w="31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3993" y="1791529"/>
              <a:ext cx="303300" cy="394665"/>
            </a:xfrm>
            <a:custGeom>
              <a:rect b="b" l="l" r="r" t="t"/>
              <a:pathLst>
                <a:path extrusionOk="0" h="7797" w="5992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157247" y="1893170"/>
              <a:ext cx="116370" cy="191435"/>
            </a:xfrm>
            <a:custGeom>
              <a:rect b="b" l="l" r="r" t="t"/>
              <a:pathLst>
                <a:path extrusionOk="0" h="3782" w="2299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176684" y="1906685"/>
              <a:ext cx="78710" cy="55882"/>
            </a:xfrm>
            <a:custGeom>
              <a:rect b="b" l="l" r="r" t="t"/>
              <a:pathLst>
                <a:path extrusionOk="0" h="1104" w="1555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176684" y="2013994"/>
              <a:ext cx="78710" cy="58109"/>
            </a:xfrm>
            <a:custGeom>
              <a:rect b="b" l="l" r="r" t="t"/>
              <a:pathLst>
                <a:path extrusionOk="0" h="1148" w="1555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187364" y="1903698"/>
              <a:ext cx="56135" cy="170429"/>
            </a:xfrm>
            <a:custGeom>
              <a:rect b="b" l="l" r="r" t="t"/>
              <a:pathLst>
                <a:path extrusionOk="0" h="3367" w="1109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161195" y="1955632"/>
              <a:ext cx="108473" cy="66916"/>
            </a:xfrm>
            <a:custGeom>
              <a:rect b="b" l="l" r="r" t="t"/>
              <a:pathLst>
                <a:path extrusionOk="0" h="1322" w="2143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213483" y="1905318"/>
              <a:ext cx="3847" cy="167493"/>
            </a:xfrm>
            <a:custGeom>
              <a:rect b="b" l="l" r="r" t="t"/>
              <a:pathLst>
                <a:path extrusionOk="0" h="3309" w="76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56366" y="2971428"/>
              <a:ext cx="2480" cy="7086"/>
            </a:xfrm>
            <a:custGeom>
              <a:rect b="b" l="l" r="r" t="t"/>
              <a:pathLst>
                <a:path extrusionOk="0" h="140" w="49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58795" y="2970770"/>
              <a:ext cx="253" cy="709"/>
            </a:xfrm>
            <a:custGeom>
              <a:rect b="b" l="l" r="r" t="t"/>
              <a:pathLst>
                <a:path extrusionOk="0" h="14" w="5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56366" y="2975224"/>
              <a:ext cx="1114" cy="3290"/>
            </a:xfrm>
            <a:custGeom>
              <a:rect b="b" l="l" r="r" t="t"/>
              <a:pathLst>
                <a:path extrusionOk="0" h="65" w="22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60162" y="2963835"/>
              <a:ext cx="2278" cy="4353"/>
            </a:xfrm>
            <a:custGeom>
              <a:rect b="b" l="l" r="r" t="t"/>
              <a:pathLst>
                <a:path extrusionOk="0" h="86" w="45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-1223452" y="1444292"/>
              <a:ext cx="1187841" cy="2384034"/>
            </a:xfrm>
            <a:custGeom>
              <a:rect b="b" l="l" r="r" t="t"/>
              <a:pathLst>
                <a:path extrusionOk="0" h="47099" w="23467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-1219858" y="1444292"/>
              <a:ext cx="1184247" cy="681666"/>
            </a:xfrm>
            <a:custGeom>
              <a:rect b="b" l="l" r="r" t="t"/>
              <a:pathLst>
                <a:path extrusionOk="0" h="13467" w="23396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-1037786" y="1691661"/>
              <a:ext cx="909040" cy="1664556"/>
            </a:xfrm>
            <a:custGeom>
              <a:rect b="b" l="l" r="r" t="t"/>
              <a:pathLst>
                <a:path extrusionOk="0" h="32885" w="17959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-1222085" y="2066071"/>
              <a:ext cx="129631" cy="1766601"/>
            </a:xfrm>
            <a:custGeom>
              <a:rect b="b" l="l" r="r" t="t"/>
              <a:pathLst>
                <a:path extrusionOk="0" h="34901" w="2561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-898537" y="3403500"/>
              <a:ext cx="106600" cy="150283"/>
            </a:xfrm>
            <a:custGeom>
              <a:rect b="b" l="l" r="r" t="t"/>
              <a:pathLst>
                <a:path extrusionOk="0" h="2969" w="2106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-762932" y="3325195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-627327" y="3246889"/>
              <a:ext cx="106550" cy="150334"/>
            </a:xfrm>
            <a:custGeom>
              <a:rect b="b" l="l" r="r" t="t"/>
              <a:pathLst>
                <a:path extrusionOk="0" h="2970" w="2105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-491722" y="3168584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-356118" y="3090278"/>
              <a:ext cx="106600" cy="150334"/>
            </a:xfrm>
            <a:custGeom>
              <a:rect b="b" l="l" r="r" t="t"/>
              <a:pathLst>
                <a:path extrusionOk="0" h="2970" w="2106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-309853" y="2184525"/>
              <a:ext cx="249595" cy="502834"/>
            </a:xfrm>
            <a:custGeom>
              <a:rect b="b" l="l" r="r" t="t"/>
              <a:pathLst>
                <a:path extrusionOk="0" h="9934" w="4931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-309853" y="2180678"/>
              <a:ext cx="243723" cy="446953"/>
            </a:xfrm>
            <a:custGeom>
              <a:rect b="b" l="l" r="r" t="t"/>
              <a:pathLst>
                <a:path extrusionOk="0" h="8830" w="4815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-270220" y="3584256"/>
              <a:ext cx="78356" cy="146285"/>
            </a:xfrm>
            <a:custGeom>
              <a:rect b="b" l="l" r="r" t="t"/>
              <a:pathLst>
                <a:path extrusionOk="0" h="2890" w="1548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-548870" y="3731705"/>
              <a:ext cx="74560" cy="140666"/>
            </a:xfrm>
            <a:custGeom>
              <a:rect b="b" l="l" r="r" t="t"/>
              <a:pathLst>
                <a:path extrusionOk="0" h="2779" w="1473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-567598" y="3811732"/>
              <a:ext cx="218769" cy="189309"/>
            </a:xfrm>
            <a:custGeom>
              <a:rect b="b" l="l" r="r" t="t"/>
              <a:pathLst>
                <a:path extrusionOk="0" h="3740" w="4322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-298110" y="3696729"/>
              <a:ext cx="284673" cy="125734"/>
            </a:xfrm>
            <a:custGeom>
              <a:rect b="b" l="l" r="r" t="t"/>
              <a:pathLst>
                <a:path extrusionOk="0" h="2484" w="5624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-575343" y="2632239"/>
              <a:ext cx="429540" cy="1140615"/>
            </a:xfrm>
            <a:custGeom>
              <a:rect b="b" l="l" r="r" t="t"/>
              <a:pathLst>
                <a:path extrusionOk="0" h="22534" w="8486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-544871" y="2187815"/>
              <a:ext cx="370723" cy="523436"/>
            </a:xfrm>
            <a:custGeom>
              <a:rect b="b" l="l" r="r" t="t"/>
              <a:pathLst>
                <a:path extrusionOk="0" h="10341" w="7324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-555045" y="1851714"/>
              <a:ext cx="317726" cy="300263"/>
            </a:xfrm>
            <a:custGeom>
              <a:rect b="b" l="l" r="r" t="t"/>
              <a:pathLst>
                <a:path extrusionOk="0" h="5932" w="6277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-437005" y="1853637"/>
              <a:ext cx="221553" cy="225045"/>
            </a:xfrm>
            <a:custGeom>
              <a:rect b="b" l="l" r="r" t="t"/>
              <a:pathLst>
                <a:path extrusionOk="0" h="4446" w="4377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-629403" y="1958315"/>
              <a:ext cx="89542" cy="296720"/>
            </a:xfrm>
            <a:custGeom>
              <a:rect b="b" l="l" r="r" t="t"/>
              <a:pathLst>
                <a:path extrusionOk="0" h="5862" w="1769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-517183" y="1889677"/>
              <a:ext cx="271411" cy="417341"/>
            </a:xfrm>
            <a:custGeom>
              <a:rect b="b" l="l" r="r" t="t"/>
              <a:pathLst>
                <a:path extrusionOk="0" h="8245" w="5362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-364014" y="2018853"/>
              <a:ext cx="20348" cy="20804"/>
            </a:xfrm>
            <a:custGeom>
              <a:rect b="b" l="l" r="r" t="t"/>
              <a:pathLst>
                <a:path extrusionOk="0" h="411" w="402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-334605" y="2091338"/>
              <a:ext cx="24803" cy="14274"/>
            </a:xfrm>
            <a:custGeom>
              <a:rect b="b" l="l" r="r" t="t"/>
              <a:pathLst>
                <a:path extrusionOk="0" h="282" w="49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-283329" y="1964946"/>
              <a:ext cx="23638" cy="17716"/>
            </a:xfrm>
            <a:custGeom>
              <a:rect b="b" l="l" r="r" t="t"/>
              <a:pathLst>
                <a:path extrusionOk="0" h="350" w="467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-287936" y="1998353"/>
              <a:ext cx="20298" cy="20854"/>
            </a:xfrm>
            <a:custGeom>
              <a:rect b="b" l="l" r="r" t="t"/>
              <a:pathLst>
                <a:path extrusionOk="0" h="412" w="401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-316029" y="2009439"/>
              <a:ext cx="32750" cy="58919"/>
            </a:xfrm>
            <a:custGeom>
              <a:rect b="b" l="l" r="r" t="t"/>
              <a:pathLst>
                <a:path extrusionOk="0" h="1164" w="647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-434069" y="2125252"/>
              <a:ext cx="85037" cy="39482"/>
            </a:xfrm>
            <a:custGeom>
              <a:rect b="b" l="l" r="r" t="t"/>
              <a:pathLst>
                <a:path extrusionOk="0" h="780" w="168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-342653" y="2770425"/>
              <a:ext cx="119255" cy="330634"/>
            </a:xfrm>
            <a:custGeom>
              <a:rect b="b" l="l" r="r" t="t"/>
              <a:pathLst>
                <a:path extrusionOk="0" h="6532" w="2356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-447331" y="2023358"/>
              <a:ext cx="17463" cy="47580"/>
            </a:xfrm>
            <a:custGeom>
              <a:rect b="b" l="l" r="r" t="t"/>
              <a:pathLst>
                <a:path extrusionOk="0" h="940" w="345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-558842" y="1931943"/>
              <a:ext cx="28093" cy="33812"/>
            </a:xfrm>
            <a:custGeom>
              <a:rect b="b" l="l" r="r" t="t"/>
              <a:pathLst>
                <a:path extrusionOk="0" h="668" w="555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-471729" y="2183260"/>
              <a:ext cx="161925" cy="123760"/>
            </a:xfrm>
            <a:custGeom>
              <a:rect b="b" l="l" r="r" t="t"/>
              <a:pathLst>
                <a:path extrusionOk="0" h="2445" w="3199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-349082" y="2169998"/>
              <a:ext cx="60792" cy="137022"/>
            </a:xfrm>
            <a:custGeom>
              <a:rect b="b" l="l" r="r" t="t"/>
              <a:pathLst>
                <a:path extrusionOk="0" h="2707" w="1201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-750531" y="2235598"/>
              <a:ext cx="356600" cy="560690"/>
            </a:xfrm>
            <a:custGeom>
              <a:rect b="b" l="l" r="r" t="t"/>
              <a:pathLst>
                <a:path extrusionOk="0" h="11077" w="7045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-759338" y="2233675"/>
              <a:ext cx="309678" cy="486535"/>
            </a:xfrm>
            <a:custGeom>
              <a:rect b="b" l="l" r="r" t="t"/>
              <a:pathLst>
                <a:path extrusionOk="0" h="9612" w="6118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28"/>
          <p:cNvSpPr/>
          <p:nvPr/>
        </p:nvSpPr>
        <p:spPr>
          <a:xfrm>
            <a:off x="2301317" y="6462310"/>
            <a:ext cx="2778" cy="1496"/>
          </a:xfrm>
          <a:custGeom>
            <a:rect b="b" l="l" r="r" t="t"/>
            <a:pathLst>
              <a:path extrusionOk="0" h="35" w="65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28"/>
          <p:cNvSpPr/>
          <p:nvPr/>
        </p:nvSpPr>
        <p:spPr>
          <a:xfrm>
            <a:off x="1857293" y="8466783"/>
            <a:ext cx="64106" cy="91715"/>
          </a:xfrm>
          <a:custGeom>
            <a:rect b="b" l="l" r="r" t="t"/>
            <a:pathLst>
              <a:path extrusionOk="0" h="2146" w="150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28"/>
          <p:cNvSpPr/>
          <p:nvPr/>
        </p:nvSpPr>
        <p:spPr>
          <a:xfrm>
            <a:off x="1843191" y="8512809"/>
            <a:ext cx="173130" cy="141076"/>
          </a:xfrm>
          <a:custGeom>
            <a:rect b="b" l="l" r="r" t="t"/>
            <a:pathLst>
              <a:path extrusionOk="0" h="3301" w="4051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8"/>
          <p:cNvSpPr/>
          <p:nvPr/>
        </p:nvSpPr>
        <p:spPr>
          <a:xfrm>
            <a:off x="1857293" y="8512809"/>
            <a:ext cx="127315" cy="99066"/>
          </a:xfrm>
          <a:custGeom>
            <a:rect b="b" l="l" r="r" t="t"/>
            <a:pathLst>
              <a:path extrusionOk="0" h="2318" w="2979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scuelaIT Duoc UC - Escuela de Informática y Telecomunicaciones Duoc UC - Duoc  UC | LinkedIn" id="943" name="Google Shape;943;p28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28"/>
          <p:cNvSpPr txBox="1"/>
          <p:nvPr>
            <p:ph idx="4294967295" type="ctrTitle"/>
          </p:nvPr>
        </p:nvSpPr>
        <p:spPr>
          <a:xfrm>
            <a:off x="0" y="50"/>
            <a:ext cx="38202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945" name="Google Shape;9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000" y="621930"/>
            <a:ext cx="7089101" cy="45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29"/>
          <p:cNvGrpSpPr/>
          <p:nvPr/>
        </p:nvGrpSpPr>
        <p:grpSpPr>
          <a:xfrm>
            <a:off x="5044323" y="5349927"/>
            <a:ext cx="3641359" cy="3443450"/>
            <a:chOff x="1219875" y="2035600"/>
            <a:chExt cx="2656375" cy="2512000"/>
          </a:xfrm>
        </p:grpSpPr>
        <p:sp>
          <p:nvSpPr>
            <p:cNvPr id="951" name="Google Shape;951;p29"/>
            <p:cNvSpPr/>
            <p:nvPr/>
          </p:nvSpPr>
          <p:spPr>
            <a:xfrm>
              <a:off x="2119150" y="3658450"/>
              <a:ext cx="1543775" cy="889150"/>
            </a:xfrm>
            <a:custGeom>
              <a:rect b="b" l="l" r="r" t="t"/>
              <a:pathLst>
                <a:path extrusionOk="0" h="35566" w="61751">
                  <a:moveTo>
                    <a:pt x="60014" y="1"/>
                  </a:moveTo>
                  <a:cubicBezTo>
                    <a:pt x="59821" y="1"/>
                    <a:pt x="59629" y="43"/>
                    <a:pt x="59483" y="128"/>
                  </a:cubicBezTo>
                  <a:lnTo>
                    <a:pt x="292" y="34286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1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6" y="35566"/>
                    <a:pt x="2118" y="35523"/>
                    <a:pt x="2265" y="35438"/>
                  </a:cubicBezTo>
                  <a:lnTo>
                    <a:pt x="61455" y="1281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7" y="128"/>
                  </a:lnTo>
                  <a:cubicBezTo>
                    <a:pt x="60399" y="43"/>
                    <a:pt x="60206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9"/>
            <p:cNvSpPr/>
            <p:nvPr/>
          </p:nvSpPr>
          <p:spPr>
            <a:xfrm>
              <a:off x="1819725" y="3486000"/>
              <a:ext cx="1543775" cy="889175"/>
            </a:xfrm>
            <a:custGeom>
              <a:rect b="b" l="l" r="r" t="t"/>
              <a:pathLst>
                <a:path extrusionOk="0" h="35567" w="61751">
                  <a:moveTo>
                    <a:pt x="60016" y="1"/>
                  </a:moveTo>
                  <a:cubicBezTo>
                    <a:pt x="59823" y="1"/>
                    <a:pt x="59631" y="43"/>
                    <a:pt x="59483" y="128"/>
                  </a:cubicBezTo>
                  <a:lnTo>
                    <a:pt x="292" y="34289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4" y="35441"/>
                  </a:lnTo>
                  <a:cubicBezTo>
                    <a:pt x="1350" y="35525"/>
                    <a:pt x="1542" y="35566"/>
                    <a:pt x="1734" y="35566"/>
                  </a:cubicBezTo>
                  <a:cubicBezTo>
                    <a:pt x="1926" y="35566"/>
                    <a:pt x="2119" y="35525"/>
                    <a:pt x="2268" y="35441"/>
                  </a:cubicBezTo>
                  <a:lnTo>
                    <a:pt x="61457" y="1280"/>
                  </a:lnTo>
                  <a:cubicBezTo>
                    <a:pt x="61750" y="1110"/>
                    <a:pt x="61750" y="835"/>
                    <a:pt x="61457" y="668"/>
                  </a:cubicBezTo>
                  <a:lnTo>
                    <a:pt x="60547" y="128"/>
                  </a:lnTo>
                  <a:cubicBezTo>
                    <a:pt x="60400" y="43"/>
                    <a:pt x="60208" y="1"/>
                    <a:pt x="6001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9"/>
            <p:cNvSpPr/>
            <p:nvPr/>
          </p:nvSpPr>
          <p:spPr>
            <a:xfrm>
              <a:off x="1520350" y="3313625"/>
              <a:ext cx="1543800" cy="889150"/>
            </a:xfrm>
            <a:custGeom>
              <a:rect b="b" l="l" r="r" t="t"/>
              <a:pathLst>
                <a:path extrusionOk="0" h="35566" w="61752">
                  <a:moveTo>
                    <a:pt x="60014" y="1"/>
                  </a:moveTo>
                  <a:cubicBezTo>
                    <a:pt x="59822" y="1"/>
                    <a:pt x="59630" y="43"/>
                    <a:pt x="59484" y="128"/>
                  </a:cubicBezTo>
                  <a:lnTo>
                    <a:pt x="293" y="34285"/>
                  </a:lnTo>
                  <a:cubicBezTo>
                    <a:pt x="1" y="34456"/>
                    <a:pt x="1" y="34731"/>
                    <a:pt x="293" y="34902"/>
                  </a:cubicBezTo>
                  <a:lnTo>
                    <a:pt x="1200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7" y="35566"/>
                    <a:pt x="2119" y="35523"/>
                    <a:pt x="2265" y="35438"/>
                  </a:cubicBezTo>
                  <a:lnTo>
                    <a:pt x="61455" y="1280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8" y="128"/>
                  </a:lnTo>
                  <a:cubicBezTo>
                    <a:pt x="60400" y="43"/>
                    <a:pt x="60207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9"/>
            <p:cNvSpPr/>
            <p:nvPr/>
          </p:nvSpPr>
          <p:spPr>
            <a:xfrm>
              <a:off x="1307775" y="3664050"/>
              <a:ext cx="249225" cy="261950"/>
            </a:xfrm>
            <a:custGeom>
              <a:rect b="b" l="l" r="r" t="t"/>
              <a:pathLst>
                <a:path extrusionOk="0" h="10478" w="9969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9"/>
            <p:cNvSpPr/>
            <p:nvPr/>
          </p:nvSpPr>
          <p:spPr>
            <a:xfrm>
              <a:off x="1370250" y="3682075"/>
              <a:ext cx="164425" cy="208550"/>
            </a:xfrm>
            <a:custGeom>
              <a:rect b="b" l="l" r="r" t="t"/>
              <a:pathLst>
                <a:path extrusionOk="0" h="8342" w="6577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9"/>
            <p:cNvSpPr/>
            <p:nvPr/>
          </p:nvSpPr>
          <p:spPr>
            <a:xfrm>
              <a:off x="1219875" y="3807500"/>
              <a:ext cx="331275" cy="342275"/>
            </a:xfrm>
            <a:custGeom>
              <a:rect b="b" l="l" r="r" t="t"/>
              <a:pathLst>
                <a:path extrusionOk="0" h="13691" w="13251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9"/>
            <p:cNvSpPr/>
            <p:nvPr/>
          </p:nvSpPr>
          <p:spPr>
            <a:xfrm>
              <a:off x="1296575" y="3831325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9"/>
            <p:cNvSpPr/>
            <p:nvPr/>
          </p:nvSpPr>
          <p:spPr>
            <a:xfrm>
              <a:off x="1483125" y="3860925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9"/>
            <p:cNvSpPr/>
            <p:nvPr/>
          </p:nvSpPr>
          <p:spPr>
            <a:xfrm>
              <a:off x="1427700" y="4002925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9"/>
            <p:cNvSpPr/>
            <p:nvPr/>
          </p:nvSpPr>
          <p:spPr>
            <a:xfrm>
              <a:off x="1541075" y="2035625"/>
              <a:ext cx="1496475" cy="2150950"/>
            </a:xfrm>
            <a:custGeom>
              <a:rect b="b" l="l" r="r" t="t"/>
              <a:pathLst>
                <a:path extrusionOk="0" h="86038" w="59859">
                  <a:moveTo>
                    <a:pt x="58873" y="1"/>
                  </a:moveTo>
                  <a:cubicBezTo>
                    <a:pt x="58679" y="1"/>
                    <a:pt x="58481" y="45"/>
                    <a:pt x="58328" y="132"/>
                  </a:cubicBezTo>
                  <a:lnTo>
                    <a:pt x="531" y="33501"/>
                  </a:lnTo>
                  <a:cubicBezTo>
                    <a:pt x="239" y="33667"/>
                    <a:pt x="1" y="34082"/>
                    <a:pt x="1" y="34419"/>
                  </a:cubicBezTo>
                  <a:lnTo>
                    <a:pt x="1" y="85022"/>
                  </a:lnTo>
                  <a:cubicBezTo>
                    <a:pt x="1" y="85361"/>
                    <a:pt x="222" y="85763"/>
                    <a:pt x="498" y="85923"/>
                  </a:cubicBezTo>
                  <a:cubicBezTo>
                    <a:pt x="630" y="86000"/>
                    <a:pt x="806" y="86038"/>
                    <a:pt x="986" y="86038"/>
                  </a:cubicBezTo>
                  <a:cubicBezTo>
                    <a:pt x="1180" y="86038"/>
                    <a:pt x="1378" y="85994"/>
                    <a:pt x="1531" y="85906"/>
                  </a:cubicBezTo>
                  <a:lnTo>
                    <a:pt x="59324" y="52540"/>
                  </a:lnTo>
                  <a:cubicBezTo>
                    <a:pt x="59620" y="52370"/>
                    <a:pt x="59858" y="51955"/>
                    <a:pt x="59858" y="51618"/>
                  </a:cubicBezTo>
                  <a:lnTo>
                    <a:pt x="59858" y="1015"/>
                  </a:lnTo>
                  <a:cubicBezTo>
                    <a:pt x="59858" y="676"/>
                    <a:pt x="59634" y="275"/>
                    <a:pt x="59358" y="115"/>
                  </a:cubicBezTo>
                  <a:cubicBezTo>
                    <a:pt x="59226" y="38"/>
                    <a:pt x="59052" y="1"/>
                    <a:pt x="58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9"/>
            <p:cNvSpPr/>
            <p:nvPr/>
          </p:nvSpPr>
          <p:spPr>
            <a:xfrm>
              <a:off x="3012850" y="2035600"/>
              <a:ext cx="9225" cy="1550"/>
            </a:xfrm>
            <a:custGeom>
              <a:rect b="b" l="l" r="r" t="t"/>
              <a:pathLst>
                <a:path extrusionOk="0" h="62" w="369">
                  <a:moveTo>
                    <a:pt x="1" y="1"/>
                  </a:moveTo>
                  <a:cubicBezTo>
                    <a:pt x="131" y="1"/>
                    <a:pt x="259" y="21"/>
                    <a:pt x="368" y="62"/>
                  </a:cubicBezTo>
                  <a:cubicBezTo>
                    <a:pt x="259" y="21"/>
                    <a:pt x="13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9"/>
            <p:cNvSpPr/>
            <p:nvPr/>
          </p:nvSpPr>
          <p:spPr>
            <a:xfrm>
              <a:off x="1541000" y="2890900"/>
              <a:ext cx="800" cy="162700"/>
            </a:xfrm>
            <a:custGeom>
              <a:rect b="b" l="l" r="r" t="t"/>
              <a:pathLst>
                <a:path extrusionOk="0" h="6508" w="32">
                  <a:moveTo>
                    <a:pt x="32" y="1"/>
                  </a:moveTo>
                  <a:lnTo>
                    <a:pt x="32" y="1"/>
                  </a:lnTo>
                  <a:cubicBezTo>
                    <a:pt x="28" y="4"/>
                    <a:pt x="28" y="7"/>
                    <a:pt x="28" y="14"/>
                  </a:cubicBezTo>
                  <a:cubicBezTo>
                    <a:pt x="24" y="24"/>
                    <a:pt x="21" y="31"/>
                    <a:pt x="21" y="42"/>
                  </a:cubicBezTo>
                  <a:cubicBezTo>
                    <a:pt x="24" y="28"/>
                    <a:pt x="28" y="14"/>
                    <a:pt x="32" y="1"/>
                  </a:cubicBezTo>
                  <a:close/>
                  <a:moveTo>
                    <a:pt x="15" y="68"/>
                  </a:moveTo>
                  <a:cubicBezTo>
                    <a:pt x="13" y="80"/>
                    <a:pt x="11" y="91"/>
                    <a:pt x="10" y="103"/>
                  </a:cubicBezTo>
                  <a:lnTo>
                    <a:pt x="10" y="103"/>
                  </a:lnTo>
                  <a:cubicBezTo>
                    <a:pt x="12" y="92"/>
                    <a:pt x="13" y="80"/>
                    <a:pt x="15" y="68"/>
                  </a:cubicBezTo>
                  <a:close/>
                  <a:moveTo>
                    <a:pt x="10" y="103"/>
                  </a:moveTo>
                  <a:cubicBezTo>
                    <a:pt x="8" y="117"/>
                    <a:pt x="6" y="132"/>
                    <a:pt x="4" y="147"/>
                  </a:cubicBezTo>
                  <a:cubicBezTo>
                    <a:pt x="1" y="167"/>
                    <a:pt x="1" y="188"/>
                    <a:pt x="1" y="211"/>
                  </a:cubicBezTo>
                  <a:lnTo>
                    <a:pt x="1" y="6508"/>
                  </a:lnTo>
                  <a:lnTo>
                    <a:pt x="4" y="6508"/>
                  </a:lnTo>
                  <a:lnTo>
                    <a:pt x="4" y="208"/>
                  </a:lnTo>
                  <a:cubicBezTo>
                    <a:pt x="4" y="175"/>
                    <a:pt x="6" y="139"/>
                    <a:pt x="10" y="10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9"/>
            <p:cNvSpPr/>
            <p:nvPr/>
          </p:nvSpPr>
          <p:spPr>
            <a:xfrm>
              <a:off x="1541075" y="2883000"/>
              <a:ext cx="28850" cy="185050"/>
            </a:xfrm>
            <a:custGeom>
              <a:rect b="b" l="l" r="r" t="t"/>
              <a:pathLst>
                <a:path extrusionOk="0" h="7402" w="1154">
                  <a:moveTo>
                    <a:pt x="158" y="0"/>
                  </a:moveTo>
                  <a:cubicBezTo>
                    <a:pt x="100" y="99"/>
                    <a:pt x="56" y="207"/>
                    <a:pt x="29" y="317"/>
                  </a:cubicBezTo>
                  <a:cubicBezTo>
                    <a:pt x="25" y="330"/>
                    <a:pt x="21" y="344"/>
                    <a:pt x="18" y="358"/>
                  </a:cubicBezTo>
                  <a:cubicBezTo>
                    <a:pt x="15" y="367"/>
                    <a:pt x="15" y="378"/>
                    <a:pt x="12" y="384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6824"/>
                  </a:lnTo>
                  <a:lnTo>
                    <a:pt x="997" y="7402"/>
                  </a:lnTo>
                  <a:lnTo>
                    <a:pt x="997" y="1102"/>
                  </a:lnTo>
                  <a:cubicBezTo>
                    <a:pt x="997" y="932"/>
                    <a:pt x="1058" y="742"/>
                    <a:pt x="1154" y="57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9"/>
            <p:cNvSpPr/>
            <p:nvPr/>
          </p:nvSpPr>
          <p:spPr>
            <a:xfrm>
              <a:off x="1566000" y="2132075"/>
              <a:ext cx="1471550" cy="2052950"/>
            </a:xfrm>
            <a:custGeom>
              <a:rect b="b" l="l" r="r" t="t"/>
              <a:pathLst>
                <a:path extrusionOk="0" h="82118" w="58862">
                  <a:moveTo>
                    <a:pt x="58857" y="0"/>
                  </a:moveTo>
                  <a:lnTo>
                    <a:pt x="16493" y="24458"/>
                  </a:lnTo>
                  <a:cubicBezTo>
                    <a:pt x="16481" y="24466"/>
                    <a:pt x="16467" y="24469"/>
                    <a:pt x="16453" y="24469"/>
                  </a:cubicBezTo>
                  <a:cubicBezTo>
                    <a:pt x="16304" y="24469"/>
                    <a:pt x="16080" y="24072"/>
                    <a:pt x="15853" y="23676"/>
                  </a:cubicBezTo>
                  <a:cubicBezTo>
                    <a:pt x="15629" y="23277"/>
                    <a:pt x="15402" y="22881"/>
                    <a:pt x="15253" y="22881"/>
                  </a:cubicBezTo>
                  <a:cubicBezTo>
                    <a:pt x="15239" y="22881"/>
                    <a:pt x="15227" y="22884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1758" y="32965"/>
                    <a:pt x="1466" y="33134"/>
                  </a:cubicBezTo>
                  <a:lnTo>
                    <a:pt x="0" y="33981"/>
                  </a:lnTo>
                  <a:lnTo>
                    <a:pt x="0" y="81738"/>
                  </a:lnTo>
                  <a:cubicBezTo>
                    <a:pt x="0" y="81979"/>
                    <a:pt x="120" y="82117"/>
                    <a:pt x="293" y="82117"/>
                  </a:cubicBezTo>
                  <a:cubicBezTo>
                    <a:pt x="365" y="82117"/>
                    <a:pt x="445" y="82094"/>
                    <a:pt x="531" y="82044"/>
                  </a:cubicBezTo>
                  <a:lnTo>
                    <a:pt x="58327" y="48678"/>
                  </a:lnTo>
                  <a:cubicBezTo>
                    <a:pt x="58623" y="48509"/>
                    <a:pt x="58861" y="48097"/>
                    <a:pt x="58861" y="47757"/>
                  </a:cubicBez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9"/>
            <p:cNvSpPr/>
            <p:nvPr/>
          </p:nvSpPr>
          <p:spPr>
            <a:xfrm>
              <a:off x="1566000" y="2132075"/>
              <a:ext cx="1471450" cy="935975"/>
            </a:xfrm>
            <a:custGeom>
              <a:rect b="b" l="l" r="r" t="t"/>
              <a:pathLst>
                <a:path extrusionOk="0" h="37439" w="58858">
                  <a:moveTo>
                    <a:pt x="58857" y="0"/>
                  </a:moveTo>
                  <a:lnTo>
                    <a:pt x="16962" y="24190"/>
                  </a:lnTo>
                  <a:cubicBezTo>
                    <a:pt x="16882" y="24237"/>
                    <a:pt x="16817" y="24258"/>
                    <a:pt x="16762" y="24258"/>
                  </a:cubicBezTo>
                  <a:cubicBezTo>
                    <a:pt x="16617" y="24258"/>
                    <a:pt x="16539" y="24111"/>
                    <a:pt x="16418" y="23900"/>
                  </a:cubicBezTo>
                  <a:lnTo>
                    <a:pt x="15963" y="23075"/>
                  </a:lnTo>
                  <a:cubicBezTo>
                    <a:pt x="15833" y="22860"/>
                    <a:pt x="15702" y="22777"/>
                    <a:pt x="15557" y="22777"/>
                  </a:cubicBezTo>
                  <a:cubicBezTo>
                    <a:pt x="15451" y="22777"/>
                    <a:pt x="15339" y="22821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2112" y="30690"/>
                    <a:pt x="1996" y="31139"/>
                  </a:cubicBezTo>
                  <a:lnTo>
                    <a:pt x="1626" y="32424"/>
                  </a:lnTo>
                  <a:cubicBezTo>
                    <a:pt x="1486" y="32921"/>
                    <a:pt x="1387" y="33179"/>
                    <a:pt x="1095" y="33345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9"/>
            <p:cNvSpPr/>
            <p:nvPr/>
          </p:nvSpPr>
          <p:spPr>
            <a:xfrm>
              <a:off x="2958375" y="2103250"/>
              <a:ext cx="33525" cy="43225"/>
            </a:xfrm>
            <a:custGeom>
              <a:rect b="b" l="l" r="r" t="t"/>
              <a:pathLst>
                <a:path extrusionOk="0" h="1729" w="1341">
                  <a:moveTo>
                    <a:pt x="970" y="1"/>
                  </a:moveTo>
                  <a:cubicBezTo>
                    <a:pt x="880" y="1"/>
                    <a:pt x="778" y="30"/>
                    <a:pt x="670" y="92"/>
                  </a:cubicBezTo>
                  <a:cubicBezTo>
                    <a:pt x="300" y="306"/>
                    <a:pt x="0" y="824"/>
                    <a:pt x="0" y="1252"/>
                  </a:cubicBezTo>
                  <a:cubicBezTo>
                    <a:pt x="0" y="1554"/>
                    <a:pt x="152" y="1729"/>
                    <a:pt x="373" y="1729"/>
                  </a:cubicBezTo>
                  <a:cubicBezTo>
                    <a:pt x="463" y="1729"/>
                    <a:pt x="564" y="1700"/>
                    <a:pt x="670" y="1640"/>
                  </a:cubicBezTo>
                  <a:cubicBezTo>
                    <a:pt x="1041" y="1425"/>
                    <a:pt x="1340" y="905"/>
                    <a:pt x="1340" y="480"/>
                  </a:cubicBezTo>
                  <a:cubicBezTo>
                    <a:pt x="1340" y="176"/>
                    <a:pt x="1190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9"/>
            <p:cNvSpPr/>
            <p:nvPr/>
          </p:nvSpPr>
          <p:spPr>
            <a:xfrm>
              <a:off x="2898200" y="2138000"/>
              <a:ext cx="33425" cy="43225"/>
            </a:xfrm>
            <a:custGeom>
              <a:rect b="b" l="l" r="r" t="t"/>
              <a:pathLst>
                <a:path extrusionOk="0" h="1729" w="1337">
                  <a:moveTo>
                    <a:pt x="968" y="1"/>
                  </a:moveTo>
                  <a:cubicBezTo>
                    <a:pt x="878" y="1"/>
                    <a:pt x="777" y="30"/>
                    <a:pt x="670" y="93"/>
                  </a:cubicBezTo>
                  <a:cubicBezTo>
                    <a:pt x="300" y="303"/>
                    <a:pt x="0" y="824"/>
                    <a:pt x="0" y="1252"/>
                  </a:cubicBezTo>
                  <a:cubicBezTo>
                    <a:pt x="0" y="1554"/>
                    <a:pt x="151" y="1728"/>
                    <a:pt x="370" y="1728"/>
                  </a:cubicBezTo>
                  <a:cubicBezTo>
                    <a:pt x="461" y="1728"/>
                    <a:pt x="562" y="1699"/>
                    <a:pt x="670" y="1637"/>
                  </a:cubicBezTo>
                  <a:cubicBezTo>
                    <a:pt x="1037" y="1422"/>
                    <a:pt x="1337" y="906"/>
                    <a:pt x="1337" y="477"/>
                  </a:cubicBezTo>
                  <a:cubicBezTo>
                    <a:pt x="1337" y="176"/>
                    <a:pt x="118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9"/>
            <p:cNvSpPr/>
            <p:nvPr/>
          </p:nvSpPr>
          <p:spPr>
            <a:xfrm>
              <a:off x="2837950" y="2172700"/>
              <a:ext cx="33500" cy="43250"/>
            </a:xfrm>
            <a:custGeom>
              <a:rect b="b" l="l" r="r" t="t"/>
              <a:pathLst>
                <a:path extrusionOk="0" h="1730" w="1340">
                  <a:moveTo>
                    <a:pt x="970" y="0"/>
                  </a:moveTo>
                  <a:cubicBezTo>
                    <a:pt x="879" y="0"/>
                    <a:pt x="778" y="30"/>
                    <a:pt x="670" y="92"/>
                  </a:cubicBezTo>
                  <a:cubicBezTo>
                    <a:pt x="300" y="306"/>
                    <a:pt x="0" y="826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2" y="1700"/>
                    <a:pt x="670" y="1639"/>
                  </a:cubicBezTo>
                  <a:cubicBezTo>
                    <a:pt x="1040" y="1424"/>
                    <a:pt x="1340" y="905"/>
                    <a:pt x="1340" y="480"/>
                  </a:cubicBezTo>
                  <a:cubicBezTo>
                    <a:pt x="1340" y="176"/>
                    <a:pt x="1189" y="0"/>
                    <a:pt x="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9"/>
            <p:cNvSpPr/>
            <p:nvPr/>
          </p:nvSpPr>
          <p:spPr>
            <a:xfrm>
              <a:off x="1600000" y="2980475"/>
              <a:ext cx="28750" cy="36000"/>
            </a:xfrm>
            <a:custGeom>
              <a:rect b="b" l="l" r="r" t="t"/>
              <a:pathLst>
                <a:path extrusionOk="0" h="1440" w="1150">
                  <a:moveTo>
                    <a:pt x="544" y="1"/>
                  </a:moveTo>
                  <a:cubicBezTo>
                    <a:pt x="520" y="1"/>
                    <a:pt x="496" y="21"/>
                    <a:pt x="476" y="59"/>
                  </a:cubicBezTo>
                  <a:lnTo>
                    <a:pt x="24" y="929"/>
                  </a:lnTo>
                  <a:lnTo>
                    <a:pt x="21" y="932"/>
                  </a:lnTo>
                  <a:cubicBezTo>
                    <a:pt x="18" y="943"/>
                    <a:pt x="13" y="953"/>
                    <a:pt x="10" y="967"/>
                  </a:cubicBezTo>
                  <a:cubicBezTo>
                    <a:pt x="7" y="970"/>
                    <a:pt x="7" y="973"/>
                    <a:pt x="7" y="976"/>
                  </a:cubicBezTo>
                  <a:cubicBezTo>
                    <a:pt x="4" y="990"/>
                    <a:pt x="0" y="1007"/>
                    <a:pt x="0" y="1021"/>
                  </a:cubicBezTo>
                  <a:cubicBezTo>
                    <a:pt x="0" y="1034"/>
                    <a:pt x="4" y="1048"/>
                    <a:pt x="7" y="1058"/>
                  </a:cubicBezTo>
                  <a:cubicBezTo>
                    <a:pt x="7" y="1061"/>
                    <a:pt x="7" y="1061"/>
                    <a:pt x="10" y="1065"/>
                  </a:cubicBezTo>
                  <a:cubicBezTo>
                    <a:pt x="13" y="1072"/>
                    <a:pt x="18" y="1078"/>
                    <a:pt x="21" y="1082"/>
                  </a:cubicBezTo>
                  <a:lnTo>
                    <a:pt x="24" y="1086"/>
                  </a:lnTo>
                  <a:lnTo>
                    <a:pt x="476" y="1433"/>
                  </a:lnTo>
                  <a:cubicBezTo>
                    <a:pt x="483" y="1439"/>
                    <a:pt x="490" y="1439"/>
                    <a:pt x="496" y="1439"/>
                  </a:cubicBezTo>
                  <a:cubicBezTo>
                    <a:pt x="503" y="1439"/>
                    <a:pt x="514" y="1439"/>
                    <a:pt x="520" y="1433"/>
                  </a:cubicBezTo>
                  <a:cubicBezTo>
                    <a:pt x="537" y="1422"/>
                    <a:pt x="558" y="1398"/>
                    <a:pt x="572" y="1367"/>
                  </a:cubicBezTo>
                  <a:cubicBezTo>
                    <a:pt x="595" y="1313"/>
                    <a:pt x="592" y="1249"/>
                    <a:pt x="564" y="1225"/>
                  </a:cubicBezTo>
                  <a:lnTo>
                    <a:pt x="245" y="984"/>
                  </a:lnTo>
                  <a:lnTo>
                    <a:pt x="1082" y="501"/>
                  </a:lnTo>
                  <a:cubicBezTo>
                    <a:pt x="1119" y="477"/>
                    <a:pt x="1149" y="416"/>
                    <a:pt x="1149" y="358"/>
                  </a:cubicBezTo>
                  <a:cubicBezTo>
                    <a:pt x="1149" y="314"/>
                    <a:pt x="1129" y="286"/>
                    <a:pt x="1105" y="286"/>
                  </a:cubicBezTo>
                  <a:cubicBezTo>
                    <a:pt x="1099" y="286"/>
                    <a:pt x="1088" y="290"/>
                    <a:pt x="1082" y="293"/>
                  </a:cubicBezTo>
                  <a:lnTo>
                    <a:pt x="245" y="776"/>
                  </a:lnTo>
                  <a:lnTo>
                    <a:pt x="564" y="164"/>
                  </a:lnTo>
                  <a:cubicBezTo>
                    <a:pt x="592" y="110"/>
                    <a:pt x="595" y="41"/>
                    <a:pt x="572" y="14"/>
                  </a:cubicBezTo>
                  <a:cubicBezTo>
                    <a:pt x="564" y="5"/>
                    <a:pt x="554" y="1"/>
                    <a:pt x="544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9"/>
            <p:cNvSpPr/>
            <p:nvPr/>
          </p:nvSpPr>
          <p:spPr>
            <a:xfrm>
              <a:off x="1642750" y="2954225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653" y="0"/>
                  </a:moveTo>
                  <a:cubicBezTo>
                    <a:pt x="626" y="0"/>
                    <a:pt x="599" y="27"/>
                    <a:pt x="578" y="71"/>
                  </a:cubicBezTo>
                  <a:cubicBezTo>
                    <a:pt x="555" y="129"/>
                    <a:pt x="558" y="194"/>
                    <a:pt x="585" y="214"/>
                  </a:cubicBezTo>
                  <a:lnTo>
                    <a:pt x="901" y="459"/>
                  </a:lnTo>
                  <a:lnTo>
                    <a:pt x="68" y="942"/>
                  </a:lnTo>
                  <a:cubicBezTo>
                    <a:pt x="31" y="962"/>
                    <a:pt x="1" y="1027"/>
                    <a:pt x="1" y="1082"/>
                  </a:cubicBezTo>
                  <a:cubicBezTo>
                    <a:pt x="1" y="1126"/>
                    <a:pt x="17" y="1153"/>
                    <a:pt x="45" y="1153"/>
                  </a:cubicBezTo>
                  <a:cubicBezTo>
                    <a:pt x="51" y="1153"/>
                    <a:pt x="58" y="1153"/>
                    <a:pt x="68" y="1146"/>
                  </a:cubicBezTo>
                  <a:lnTo>
                    <a:pt x="901" y="667"/>
                  </a:lnTo>
                  <a:lnTo>
                    <a:pt x="901" y="667"/>
                  </a:lnTo>
                  <a:lnTo>
                    <a:pt x="585" y="1279"/>
                  </a:lnTo>
                  <a:cubicBezTo>
                    <a:pt x="558" y="1330"/>
                    <a:pt x="555" y="1397"/>
                    <a:pt x="578" y="1428"/>
                  </a:cubicBezTo>
                  <a:cubicBezTo>
                    <a:pt x="585" y="1435"/>
                    <a:pt x="595" y="1442"/>
                    <a:pt x="605" y="1442"/>
                  </a:cubicBezTo>
                  <a:cubicBezTo>
                    <a:pt x="613" y="1442"/>
                    <a:pt x="619" y="1438"/>
                    <a:pt x="629" y="1432"/>
                  </a:cubicBezTo>
                  <a:cubicBezTo>
                    <a:pt x="643" y="1425"/>
                    <a:pt x="660" y="1408"/>
                    <a:pt x="674" y="1381"/>
                  </a:cubicBezTo>
                  <a:lnTo>
                    <a:pt x="1126" y="510"/>
                  </a:lnTo>
                  <a:lnTo>
                    <a:pt x="1126" y="507"/>
                  </a:lnTo>
                  <a:cubicBezTo>
                    <a:pt x="1132" y="497"/>
                    <a:pt x="1136" y="487"/>
                    <a:pt x="1139" y="476"/>
                  </a:cubicBezTo>
                  <a:cubicBezTo>
                    <a:pt x="1139" y="473"/>
                    <a:pt x="1143" y="470"/>
                    <a:pt x="1143" y="466"/>
                  </a:cubicBezTo>
                  <a:cubicBezTo>
                    <a:pt x="1146" y="449"/>
                    <a:pt x="1149" y="435"/>
                    <a:pt x="1149" y="418"/>
                  </a:cubicBezTo>
                  <a:cubicBezTo>
                    <a:pt x="1149" y="405"/>
                    <a:pt x="1146" y="391"/>
                    <a:pt x="1143" y="381"/>
                  </a:cubicBezTo>
                  <a:cubicBezTo>
                    <a:pt x="1143" y="377"/>
                    <a:pt x="1139" y="377"/>
                    <a:pt x="1139" y="374"/>
                  </a:cubicBezTo>
                  <a:cubicBezTo>
                    <a:pt x="1136" y="368"/>
                    <a:pt x="1132" y="361"/>
                    <a:pt x="1126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6" y="4"/>
                    <a:pt x="660" y="0"/>
                    <a:pt x="653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9"/>
            <p:cNvSpPr/>
            <p:nvPr/>
          </p:nvSpPr>
          <p:spPr>
            <a:xfrm>
              <a:off x="1688300" y="2916725"/>
              <a:ext cx="25950" cy="51725"/>
            </a:xfrm>
            <a:custGeom>
              <a:rect b="b" l="l" r="r" t="t"/>
              <a:pathLst>
                <a:path extrusionOk="0" h="2069" w="1038">
                  <a:moveTo>
                    <a:pt x="959" y="1"/>
                  </a:moveTo>
                  <a:cubicBezTo>
                    <a:pt x="942" y="1"/>
                    <a:pt x="925" y="18"/>
                    <a:pt x="912" y="49"/>
                  </a:cubicBezTo>
                  <a:lnTo>
                    <a:pt x="799" y="327"/>
                  </a:lnTo>
                  <a:cubicBezTo>
                    <a:pt x="790" y="327"/>
                    <a:pt x="779" y="324"/>
                    <a:pt x="769" y="324"/>
                  </a:cubicBezTo>
                  <a:cubicBezTo>
                    <a:pt x="582" y="324"/>
                    <a:pt x="361" y="515"/>
                    <a:pt x="208" y="834"/>
                  </a:cubicBezTo>
                  <a:cubicBezTo>
                    <a:pt x="1" y="1273"/>
                    <a:pt x="1" y="1789"/>
                    <a:pt x="208" y="1990"/>
                  </a:cubicBezTo>
                  <a:cubicBezTo>
                    <a:pt x="263" y="2041"/>
                    <a:pt x="327" y="2068"/>
                    <a:pt x="395" y="2068"/>
                  </a:cubicBezTo>
                  <a:cubicBezTo>
                    <a:pt x="456" y="2068"/>
                    <a:pt x="520" y="2048"/>
                    <a:pt x="582" y="2010"/>
                  </a:cubicBezTo>
                  <a:cubicBezTo>
                    <a:pt x="718" y="1932"/>
                    <a:pt x="854" y="1775"/>
                    <a:pt x="959" y="1555"/>
                  </a:cubicBezTo>
                  <a:cubicBezTo>
                    <a:pt x="983" y="1500"/>
                    <a:pt x="983" y="1436"/>
                    <a:pt x="959" y="1408"/>
                  </a:cubicBezTo>
                  <a:cubicBezTo>
                    <a:pt x="953" y="1402"/>
                    <a:pt x="942" y="1398"/>
                    <a:pt x="936" y="1398"/>
                  </a:cubicBezTo>
                  <a:cubicBezTo>
                    <a:pt x="912" y="1398"/>
                    <a:pt x="881" y="1422"/>
                    <a:pt x="864" y="1463"/>
                  </a:cubicBezTo>
                  <a:cubicBezTo>
                    <a:pt x="749" y="1704"/>
                    <a:pt x="586" y="1847"/>
                    <a:pt x="443" y="1847"/>
                  </a:cubicBezTo>
                  <a:cubicBezTo>
                    <a:pt x="391" y="1847"/>
                    <a:pt x="344" y="1827"/>
                    <a:pt x="303" y="1786"/>
                  </a:cubicBezTo>
                  <a:cubicBezTo>
                    <a:pt x="150" y="1640"/>
                    <a:pt x="150" y="1252"/>
                    <a:pt x="303" y="926"/>
                  </a:cubicBezTo>
                  <a:cubicBezTo>
                    <a:pt x="412" y="691"/>
                    <a:pt x="572" y="556"/>
                    <a:pt x="708" y="548"/>
                  </a:cubicBezTo>
                  <a:lnTo>
                    <a:pt x="708" y="548"/>
                  </a:lnTo>
                  <a:lnTo>
                    <a:pt x="622" y="755"/>
                  </a:lnTo>
                  <a:cubicBezTo>
                    <a:pt x="606" y="804"/>
                    <a:pt x="616" y="844"/>
                    <a:pt x="640" y="844"/>
                  </a:cubicBezTo>
                  <a:cubicBezTo>
                    <a:pt x="643" y="844"/>
                    <a:pt x="650" y="844"/>
                    <a:pt x="657" y="841"/>
                  </a:cubicBezTo>
                  <a:lnTo>
                    <a:pt x="997" y="617"/>
                  </a:lnTo>
                  <a:cubicBezTo>
                    <a:pt x="1021" y="603"/>
                    <a:pt x="1038" y="559"/>
                    <a:pt x="1034" y="525"/>
                  </a:cubicBezTo>
                  <a:lnTo>
                    <a:pt x="983" y="35"/>
                  </a:lnTo>
                  <a:cubicBezTo>
                    <a:pt x="983" y="15"/>
                    <a:pt x="973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9"/>
            <p:cNvSpPr/>
            <p:nvPr/>
          </p:nvSpPr>
          <p:spPr>
            <a:xfrm>
              <a:off x="1922225" y="2722350"/>
              <a:ext cx="23475" cy="46700"/>
            </a:xfrm>
            <a:custGeom>
              <a:rect b="b" l="l" r="r" t="t"/>
              <a:pathLst>
                <a:path extrusionOk="0" h="1868" w="939">
                  <a:moveTo>
                    <a:pt x="870" y="0"/>
                  </a:moveTo>
                  <a:cubicBezTo>
                    <a:pt x="840" y="0"/>
                    <a:pt x="799" y="35"/>
                    <a:pt x="775" y="89"/>
                  </a:cubicBezTo>
                  <a:lnTo>
                    <a:pt x="469" y="735"/>
                  </a:lnTo>
                  <a:lnTo>
                    <a:pt x="167" y="443"/>
                  </a:lnTo>
                  <a:cubicBezTo>
                    <a:pt x="156" y="432"/>
                    <a:pt x="143" y="429"/>
                    <a:pt x="132" y="429"/>
                  </a:cubicBezTo>
                  <a:cubicBezTo>
                    <a:pt x="98" y="429"/>
                    <a:pt x="61" y="460"/>
                    <a:pt x="34" y="518"/>
                  </a:cubicBezTo>
                  <a:cubicBezTo>
                    <a:pt x="0" y="592"/>
                    <a:pt x="0" y="684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4"/>
                    <a:pt x="54" y="1867"/>
                    <a:pt x="68" y="1867"/>
                  </a:cubicBezTo>
                  <a:cubicBezTo>
                    <a:pt x="78" y="1867"/>
                    <a:pt x="88" y="1864"/>
                    <a:pt x="98" y="1860"/>
                  </a:cubicBezTo>
                  <a:cubicBezTo>
                    <a:pt x="123" y="1847"/>
                    <a:pt x="146" y="1819"/>
                    <a:pt x="167" y="1778"/>
                  </a:cubicBezTo>
                  <a:lnTo>
                    <a:pt x="469" y="1136"/>
                  </a:lnTo>
                  <a:lnTo>
                    <a:pt x="775" y="1428"/>
                  </a:lnTo>
                  <a:cubicBezTo>
                    <a:pt x="782" y="1439"/>
                    <a:pt x="796" y="1442"/>
                    <a:pt x="806" y="1442"/>
                  </a:cubicBezTo>
                  <a:cubicBezTo>
                    <a:pt x="816" y="1442"/>
                    <a:pt x="826" y="1439"/>
                    <a:pt x="840" y="1432"/>
                  </a:cubicBezTo>
                  <a:cubicBezTo>
                    <a:pt x="863" y="1419"/>
                    <a:pt x="887" y="1391"/>
                    <a:pt x="904" y="1354"/>
                  </a:cubicBezTo>
                  <a:cubicBezTo>
                    <a:pt x="939" y="1276"/>
                    <a:pt x="939" y="1187"/>
                    <a:pt x="904" y="1153"/>
                  </a:cubicBezTo>
                  <a:lnTo>
                    <a:pt x="598" y="861"/>
                  </a:lnTo>
                  <a:lnTo>
                    <a:pt x="904" y="215"/>
                  </a:lnTo>
                  <a:cubicBezTo>
                    <a:pt x="939" y="140"/>
                    <a:pt x="939" y="49"/>
                    <a:pt x="904" y="14"/>
                  </a:cubicBezTo>
                  <a:cubicBezTo>
                    <a:pt x="894" y="8"/>
                    <a:pt x="884" y="0"/>
                    <a:pt x="870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9"/>
            <p:cNvSpPr/>
            <p:nvPr/>
          </p:nvSpPr>
          <p:spPr>
            <a:xfrm>
              <a:off x="1740575" y="2195850"/>
              <a:ext cx="1222075" cy="751100"/>
            </a:xfrm>
            <a:custGeom>
              <a:rect b="b" l="l" r="r" t="t"/>
              <a:pathLst>
                <a:path extrusionOk="0" h="30044" w="48883">
                  <a:moveTo>
                    <a:pt x="48590" y="0"/>
                  </a:moveTo>
                  <a:cubicBezTo>
                    <a:pt x="48518" y="0"/>
                    <a:pt x="48438" y="24"/>
                    <a:pt x="48353" y="73"/>
                  </a:cubicBezTo>
                  <a:lnTo>
                    <a:pt x="535" y="27666"/>
                  </a:lnTo>
                  <a:cubicBezTo>
                    <a:pt x="238" y="27836"/>
                    <a:pt x="0" y="28248"/>
                    <a:pt x="0" y="28588"/>
                  </a:cubicBezTo>
                  <a:lnTo>
                    <a:pt x="0" y="29662"/>
                  </a:lnTo>
                  <a:cubicBezTo>
                    <a:pt x="0" y="29904"/>
                    <a:pt x="120" y="30044"/>
                    <a:pt x="296" y="30044"/>
                  </a:cubicBezTo>
                  <a:cubicBezTo>
                    <a:pt x="368" y="30044"/>
                    <a:pt x="449" y="30021"/>
                    <a:pt x="535" y="29972"/>
                  </a:cubicBezTo>
                  <a:lnTo>
                    <a:pt x="48353" y="2375"/>
                  </a:lnTo>
                  <a:cubicBezTo>
                    <a:pt x="48645" y="2205"/>
                    <a:pt x="48883" y="1794"/>
                    <a:pt x="48883" y="1454"/>
                  </a:cubicBezTo>
                  <a:lnTo>
                    <a:pt x="48883" y="379"/>
                  </a:lnTo>
                  <a:cubicBezTo>
                    <a:pt x="48883" y="139"/>
                    <a:pt x="48763" y="0"/>
                    <a:pt x="485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9"/>
            <p:cNvSpPr/>
            <p:nvPr/>
          </p:nvSpPr>
          <p:spPr>
            <a:xfrm>
              <a:off x="2925050" y="2211200"/>
              <a:ext cx="30625" cy="43950"/>
            </a:xfrm>
            <a:custGeom>
              <a:rect b="b" l="l" r="r" t="t"/>
              <a:pathLst>
                <a:path extrusionOk="0" h="1758" w="1225">
                  <a:moveTo>
                    <a:pt x="633" y="10"/>
                  </a:moveTo>
                  <a:cubicBezTo>
                    <a:pt x="644" y="10"/>
                    <a:pt x="654" y="17"/>
                    <a:pt x="657" y="27"/>
                  </a:cubicBezTo>
                  <a:lnTo>
                    <a:pt x="800" y="327"/>
                  </a:lnTo>
                  <a:cubicBezTo>
                    <a:pt x="805" y="342"/>
                    <a:pt x="818" y="350"/>
                    <a:pt x="834" y="350"/>
                  </a:cubicBezTo>
                  <a:cubicBezTo>
                    <a:pt x="840" y="350"/>
                    <a:pt x="845" y="349"/>
                    <a:pt x="851" y="347"/>
                  </a:cubicBezTo>
                  <a:lnTo>
                    <a:pt x="1164" y="228"/>
                  </a:lnTo>
                  <a:cubicBezTo>
                    <a:pt x="1169" y="225"/>
                    <a:pt x="1174" y="224"/>
                    <a:pt x="1178" y="224"/>
                  </a:cubicBezTo>
                  <a:cubicBezTo>
                    <a:pt x="1185" y="224"/>
                    <a:pt x="1190" y="227"/>
                    <a:pt x="1195" y="231"/>
                  </a:cubicBezTo>
                  <a:cubicBezTo>
                    <a:pt x="1211" y="248"/>
                    <a:pt x="1215" y="292"/>
                    <a:pt x="1191" y="336"/>
                  </a:cubicBezTo>
                  <a:lnTo>
                    <a:pt x="963" y="762"/>
                  </a:lnTo>
                  <a:cubicBezTo>
                    <a:pt x="950" y="789"/>
                    <a:pt x="943" y="820"/>
                    <a:pt x="946" y="846"/>
                  </a:cubicBezTo>
                  <a:lnTo>
                    <a:pt x="1001" y="1231"/>
                  </a:lnTo>
                  <a:cubicBezTo>
                    <a:pt x="1004" y="1268"/>
                    <a:pt x="983" y="1316"/>
                    <a:pt x="960" y="1340"/>
                  </a:cubicBezTo>
                  <a:cubicBezTo>
                    <a:pt x="946" y="1353"/>
                    <a:pt x="930" y="1361"/>
                    <a:pt x="916" y="1361"/>
                  </a:cubicBezTo>
                  <a:lnTo>
                    <a:pt x="637" y="1326"/>
                  </a:lnTo>
                  <a:cubicBezTo>
                    <a:pt x="635" y="1326"/>
                    <a:pt x="633" y="1326"/>
                    <a:pt x="631" y="1326"/>
                  </a:cubicBezTo>
                  <a:cubicBezTo>
                    <a:pt x="615" y="1326"/>
                    <a:pt x="594" y="1339"/>
                    <a:pt x="575" y="1361"/>
                  </a:cubicBezTo>
                  <a:lnTo>
                    <a:pt x="297" y="1717"/>
                  </a:lnTo>
                  <a:cubicBezTo>
                    <a:pt x="284" y="1736"/>
                    <a:pt x="266" y="1746"/>
                    <a:pt x="251" y="1746"/>
                  </a:cubicBezTo>
                  <a:cubicBezTo>
                    <a:pt x="247" y="1746"/>
                    <a:pt x="243" y="1746"/>
                    <a:pt x="239" y="1744"/>
                  </a:cubicBezTo>
                  <a:cubicBezTo>
                    <a:pt x="222" y="1737"/>
                    <a:pt x="216" y="1717"/>
                    <a:pt x="219" y="1687"/>
                  </a:cubicBezTo>
                  <a:lnTo>
                    <a:pt x="273" y="1241"/>
                  </a:lnTo>
                  <a:cubicBezTo>
                    <a:pt x="277" y="1210"/>
                    <a:pt x="269" y="1187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2" y="989"/>
                    <a:pt x="12" y="969"/>
                  </a:cubicBezTo>
                  <a:cubicBezTo>
                    <a:pt x="12" y="932"/>
                    <a:pt x="32" y="884"/>
                    <a:pt x="59" y="864"/>
                  </a:cubicBezTo>
                  <a:lnTo>
                    <a:pt x="371" y="622"/>
                  </a:lnTo>
                  <a:cubicBezTo>
                    <a:pt x="392" y="606"/>
                    <a:pt x="412" y="578"/>
                    <a:pt x="420" y="548"/>
                  </a:cubicBezTo>
                  <a:lnTo>
                    <a:pt x="558" y="92"/>
                  </a:lnTo>
                  <a:cubicBezTo>
                    <a:pt x="575" y="41"/>
                    <a:pt x="606" y="14"/>
                    <a:pt x="630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6" y="41"/>
                    <a:pt x="548" y="88"/>
                  </a:cubicBezTo>
                  <a:lnTo>
                    <a:pt x="409" y="548"/>
                  </a:lnTo>
                  <a:cubicBezTo>
                    <a:pt x="402" y="575"/>
                    <a:pt x="385" y="598"/>
                    <a:pt x="365" y="612"/>
                  </a:cubicBezTo>
                  <a:lnTo>
                    <a:pt x="56" y="854"/>
                  </a:lnTo>
                  <a:cubicBezTo>
                    <a:pt x="18" y="881"/>
                    <a:pt x="1" y="935"/>
                    <a:pt x="1" y="969"/>
                  </a:cubicBezTo>
                  <a:cubicBezTo>
                    <a:pt x="1" y="993"/>
                    <a:pt x="8" y="1010"/>
                    <a:pt x="21" y="1020"/>
                  </a:cubicBezTo>
                  <a:lnTo>
                    <a:pt x="246" y="1183"/>
                  </a:lnTo>
                  <a:cubicBezTo>
                    <a:pt x="260" y="1193"/>
                    <a:pt x="266" y="1214"/>
                    <a:pt x="263" y="1238"/>
                  </a:cubicBezTo>
                  <a:lnTo>
                    <a:pt x="208" y="1687"/>
                  </a:lnTo>
                  <a:cubicBezTo>
                    <a:pt x="205" y="1720"/>
                    <a:pt x="216" y="1748"/>
                    <a:pt x="236" y="1755"/>
                  </a:cubicBezTo>
                  <a:cubicBezTo>
                    <a:pt x="239" y="1758"/>
                    <a:pt x="246" y="1758"/>
                    <a:pt x="249" y="1758"/>
                  </a:cubicBezTo>
                  <a:cubicBezTo>
                    <a:pt x="266" y="1758"/>
                    <a:pt x="287" y="1744"/>
                    <a:pt x="307" y="1724"/>
                  </a:cubicBezTo>
                  <a:lnTo>
                    <a:pt x="586" y="1367"/>
                  </a:lnTo>
                  <a:cubicBezTo>
                    <a:pt x="601" y="1349"/>
                    <a:pt x="616" y="1336"/>
                    <a:pt x="632" y="1336"/>
                  </a:cubicBezTo>
                  <a:cubicBezTo>
                    <a:pt x="633" y="1336"/>
                    <a:pt x="635" y="1336"/>
                    <a:pt x="637" y="1336"/>
                  </a:cubicBezTo>
                  <a:lnTo>
                    <a:pt x="916" y="1370"/>
                  </a:lnTo>
                  <a:cubicBezTo>
                    <a:pt x="933" y="1370"/>
                    <a:pt x="950" y="1364"/>
                    <a:pt x="966" y="1347"/>
                  </a:cubicBezTo>
                  <a:cubicBezTo>
                    <a:pt x="994" y="1320"/>
                    <a:pt x="1014" y="1272"/>
                    <a:pt x="1011" y="1228"/>
                  </a:cubicBezTo>
                  <a:lnTo>
                    <a:pt x="956" y="843"/>
                  </a:lnTo>
                  <a:cubicBezTo>
                    <a:pt x="953" y="823"/>
                    <a:pt x="960" y="793"/>
                    <a:pt x="974" y="765"/>
                  </a:cubicBezTo>
                  <a:lnTo>
                    <a:pt x="1198" y="344"/>
                  </a:lnTo>
                  <a:cubicBezTo>
                    <a:pt x="1222" y="300"/>
                    <a:pt x="1225" y="248"/>
                    <a:pt x="1205" y="225"/>
                  </a:cubicBezTo>
                  <a:cubicBezTo>
                    <a:pt x="1196" y="218"/>
                    <a:pt x="1187" y="214"/>
                    <a:pt x="1178" y="214"/>
                  </a:cubicBezTo>
                  <a:cubicBezTo>
                    <a:pt x="1172" y="214"/>
                    <a:pt x="1167" y="215"/>
                    <a:pt x="1160" y="218"/>
                  </a:cubicBezTo>
                  <a:lnTo>
                    <a:pt x="848" y="336"/>
                  </a:lnTo>
                  <a:cubicBezTo>
                    <a:pt x="843" y="338"/>
                    <a:pt x="839" y="339"/>
                    <a:pt x="835" y="339"/>
                  </a:cubicBezTo>
                  <a:cubicBezTo>
                    <a:pt x="823" y="339"/>
                    <a:pt x="812" y="332"/>
                    <a:pt x="807" y="320"/>
                  </a:cubicBezTo>
                  <a:lnTo>
                    <a:pt x="668" y="24"/>
                  </a:lnTo>
                  <a:cubicBezTo>
                    <a:pt x="660" y="7"/>
                    <a:pt x="647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2973075" y="2163500"/>
              <a:ext cx="47975" cy="30900"/>
            </a:xfrm>
            <a:custGeom>
              <a:rect b="b" l="l" r="r" t="t"/>
              <a:pathLst>
                <a:path extrusionOk="0" h="1236" w="1919">
                  <a:moveTo>
                    <a:pt x="1708" y="1"/>
                  </a:moveTo>
                  <a:cubicBezTo>
                    <a:pt x="1677" y="1"/>
                    <a:pt x="1643" y="11"/>
                    <a:pt x="1616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6" y="1201"/>
                    <a:pt x="147" y="1235"/>
                    <a:pt x="212" y="1235"/>
                  </a:cubicBezTo>
                  <a:cubicBezTo>
                    <a:pt x="242" y="1235"/>
                    <a:pt x="273" y="1229"/>
                    <a:pt x="303" y="1211"/>
                  </a:cubicBezTo>
                  <a:lnTo>
                    <a:pt x="1799" y="347"/>
                  </a:lnTo>
                  <a:cubicBezTo>
                    <a:pt x="1888" y="297"/>
                    <a:pt x="1918" y="181"/>
                    <a:pt x="1868" y="96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2973075" y="2185175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1"/>
                  </a:moveTo>
                  <a:cubicBezTo>
                    <a:pt x="1677" y="1"/>
                    <a:pt x="1643" y="8"/>
                    <a:pt x="1616" y="25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40"/>
                  </a:cubicBezTo>
                  <a:cubicBezTo>
                    <a:pt x="86" y="1201"/>
                    <a:pt x="147" y="1231"/>
                    <a:pt x="212" y="1231"/>
                  </a:cubicBezTo>
                  <a:cubicBezTo>
                    <a:pt x="242" y="1231"/>
                    <a:pt x="273" y="1225"/>
                    <a:pt x="303" y="1208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1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2973075" y="2206775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0"/>
                  </a:moveTo>
                  <a:cubicBezTo>
                    <a:pt x="1677" y="0"/>
                    <a:pt x="1643" y="8"/>
                    <a:pt x="1616" y="24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39"/>
                  </a:cubicBezTo>
                  <a:cubicBezTo>
                    <a:pt x="86" y="1201"/>
                    <a:pt x="147" y="1232"/>
                    <a:pt x="212" y="1232"/>
                  </a:cubicBezTo>
                  <a:cubicBezTo>
                    <a:pt x="242" y="1232"/>
                    <a:pt x="273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5"/>
                    <a:pt x="1772" y="0"/>
                    <a:pt x="1708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1541000" y="2967225"/>
              <a:ext cx="25025" cy="100825"/>
            </a:xfrm>
            <a:custGeom>
              <a:rect b="b" l="l" r="r" t="t"/>
              <a:pathLst>
                <a:path extrusionOk="0" h="4033" w="1001">
                  <a:moveTo>
                    <a:pt x="1" y="0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1615900" y="3131475"/>
              <a:ext cx="299275" cy="967475"/>
            </a:xfrm>
            <a:custGeom>
              <a:rect b="b" l="l" r="r" t="t"/>
              <a:pathLst>
                <a:path extrusionOk="0" h="38699" w="11971">
                  <a:moveTo>
                    <a:pt x="11678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0" y="6370"/>
                  </a:lnTo>
                  <a:cubicBezTo>
                    <a:pt x="238" y="6540"/>
                    <a:pt x="0" y="6951"/>
                    <a:pt x="0" y="7292"/>
                  </a:cubicBezTo>
                  <a:lnTo>
                    <a:pt x="0" y="38318"/>
                  </a:lnTo>
                  <a:cubicBezTo>
                    <a:pt x="0" y="38560"/>
                    <a:pt x="120" y="38699"/>
                    <a:pt x="295" y="38699"/>
                  </a:cubicBezTo>
                  <a:cubicBezTo>
                    <a:pt x="366" y="38699"/>
                    <a:pt x="446" y="38676"/>
                    <a:pt x="530" y="38628"/>
                  </a:cubicBezTo>
                  <a:lnTo>
                    <a:pt x="11440" y="32328"/>
                  </a:lnTo>
                  <a:cubicBezTo>
                    <a:pt x="11733" y="32158"/>
                    <a:pt x="11971" y="31747"/>
                    <a:pt x="11971" y="31406"/>
                  </a:cubicBezTo>
                  <a:lnTo>
                    <a:pt x="11971" y="380"/>
                  </a:lnTo>
                  <a:cubicBezTo>
                    <a:pt x="11971" y="139"/>
                    <a:pt x="11851" y="1"/>
                    <a:pt x="11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1665775" y="3217750"/>
              <a:ext cx="199525" cy="132550"/>
            </a:xfrm>
            <a:custGeom>
              <a:rect b="b" l="l" r="r" t="t"/>
              <a:pathLst>
                <a:path extrusionOk="0" h="5302" w="7981">
                  <a:moveTo>
                    <a:pt x="7698" y="0"/>
                  </a:moveTo>
                  <a:cubicBezTo>
                    <a:pt x="7624" y="0"/>
                    <a:pt x="7539" y="25"/>
                    <a:pt x="7450" y="77"/>
                  </a:cubicBezTo>
                  <a:lnTo>
                    <a:pt x="531" y="4072"/>
                  </a:lnTo>
                  <a:cubicBezTo>
                    <a:pt x="238" y="4242"/>
                    <a:pt x="1" y="4636"/>
                    <a:pt x="1" y="4956"/>
                  </a:cubicBezTo>
                  <a:cubicBezTo>
                    <a:pt x="1" y="5175"/>
                    <a:pt x="115" y="5301"/>
                    <a:pt x="283" y="5301"/>
                  </a:cubicBezTo>
                  <a:cubicBezTo>
                    <a:pt x="357" y="5301"/>
                    <a:pt x="441" y="5276"/>
                    <a:pt x="531" y="5224"/>
                  </a:cubicBezTo>
                  <a:lnTo>
                    <a:pt x="7450" y="1230"/>
                  </a:lnTo>
                  <a:cubicBezTo>
                    <a:pt x="7742" y="1060"/>
                    <a:pt x="7980" y="665"/>
                    <a:pt x="7980" y="346"/>
                  </a:cubicBezTo>
                  <a:cubicBezTo>
                    <a:pt x="7980" y="126"/>
                    <a:pt x="7865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1665775" y="3373925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9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1715675" y="3275350"/>
              <a:ext cx="149625" cy="103750"/>
            </a:xfrm>
            <a:custGeom>
              <a:rect b="b" l="l" r="r" t="t"/>
              <a:pathLst>
                <a:path extrusionOk="0" h="4150" w="5985">
                  <a:moveTo>
                    <a:pt x="5703" y="1"/>
                  </a:moveTo>
                  <a:cubicBezTo>
                    <a:pt x="5629" y="1"/>
                    <a:pt x="5544" y="25"/>
                    <a:pt x="5454" y="78"/>
                  </a:cubicBezTo>
                  <a:lnTo>
                    <a:pt x="531" y="2920"/>
                  </a:lnTo>
                  <a:cubicBezTo>
                    <a:pt x="238" y="3090"/>
                    <a:pt x="1" y="3484"/>
                    <a:pt x="1" y="3804"/>
                  </a:cubicBezTo>
                  <a:cubicBezTo>
                    <a:pt x="1" y="4024"/>
                    <a:pt x="115" y="4150"/>
                    <a:pt x="282" y="4150"/>
                  </a:cubicBezTo>
                  <a:cubicBezTo>
                    <a:pt x="356" y="4150"/>
                    <a:pt x="441" y="4125"/>
                    <a:pt x="531" y="4073"/>
                  </a:cubicBezTo>
                  <a:lnTo>
                    <a:pt x="5454" y="1231"/>
                  </a:lnTo>
                  <a:cubicBezTo>
                    <a:pt x="5746" y="1061"/>
                    <a:pt x="5984" y="666"/>
                    <a:pt x="5984" y="347"/>
                  </a:cubicBezTo>
                  <a:cubicBezTo>
                    <a:pt x="5984" y="126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1665775" y="3431550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6"/>
                    <a:pt x="72" y="1449"/>
                    <a:pt x="177" y="1449"/>
                  </a:cubicBezTo>
                  <a:cubicBezTo>
                    <a:pt x="220" y="1449"/>
                    <a:pt x="268" y="1435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1715675" y="3333000"/>
              <a:ext cx="149625" cy="103725"/>
            </a:xfrm>
            <a:custGeom>
              <a:rect b="b" l="l" r="r" t="t"/>
              <a:pathLst>
                <a:path extrusionOk="0" h="4149" w="5985">
                  <a:moveTo>
                    <a:pt x="5702" y="0"/>
                  </a:moveTo>
                  <a:cubicBezTo>
                    <a:pt x="5628" y="0"/>
                    <a:pt x="5543" y="25"/>
                    <a:pt x="5454" y="77"/>
                  </a:cubicBezTo>
                  <a:lnTo>
                    <a:pt x="531" y="2920"/>
                  </a:lnTo>
                  <a:cubicBezTo>
                    <a:pt x="238" y="3089"/>
                    <a:pt x="1" y="3483"/>
                    <a:pt x="1" y="3803"/>
                  </a:cubicBezTo>
                  <a:cubicBezTo>
                    <a:pt x="1" y="4023"/>
                    <a:pt x="115" y="4149"/>
                    <a:pt x="282" y="4149"/>
                  </a:cubicBezTo>
                  <a:cubicBezTo>
                    <a:pt x="356" y="4149"/>
                    <a:pt x="441" y="4124"/>
                    <a:pt x="531" y="4072"/>
                  </a:cubicBezTo>
                  <a:lnTo>
                    <a:pt x="5454" y="1230"/>
                  </a:lnTo>
                  <a:cubicBezTo>
                    <a:pt x="5746" y="1060"/>
                    <a:pt x="5984" y="665"/>
                    <a:pt x="5984" y="346"/>
                  </a:cubicBezTo>
                  <a:cubicBezTo>
                    <a:pt x="5984" y="126"/>
                    <a:pt x="5869" y="0"/>
                    <a:pt x="5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1665775" y="3489125"/>
              <a:ext cx="24950" cy="36200"/>
            </a:xfrm>
            <a:custGeom>
              <a:rect b="b" l="l" r="r" t="t"/>
              <a:pathLst>
                <a:path extrusionOk="0" h="1448" w="998">
                  <a:moveTo>
                    <a:pt x="819" y="0"/>
                  </a:moveTo>
                  <a:cubicBezTo>
                    <a:pt x="777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715675" y="339057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1" y="1"/>
                  </a:moveTo>
                  <a:cubicBezTo>
                    <a:pt x="5627" y="1"/>
                    <a:pt x="5543" y="25"/>
                    <a:pt x="5454" y="76"/>
                  </a:cubicBezTo>
                  <a:lnTo>
                    <a:pt x="531" y="2918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3"/>
                    <a:pt x="114" y="4148"/>
                    <a:pt x="281" y="4148"/>
                  </a:cubicBezTo>
                  <a:cubicBezTo>
                    <a:pt x="355" y="4148"/>
                    <a:pt x="441" y="4123"/>
                    <a:pt x="531" y="4070"/>
                  </a:cubicBezTo>
                  <a:lnTo>
                    <a:pt x="5454" y="1229"/>
                  </a:lnTo>
                  <a:cubicBezTo>
                    <a:pt x="5746" y="1058"/>
                    <a:pt x="5984" y="664"/>
                    <a:pt x="5984" y="348"/>
                  </a:cubicBezTo>
                  <a:cubicBezTo>
                    <a:pt x="5984" y="126"/>
                    <a:pt x="5869" y="1"/>
                    <a:pt x="5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665775" y="3546675"/>
              <a:ext cx="24950" cy="36175"/>
            </a:xfrm>
            <a:custGeom>
              <a:rect b="b" l="l" r="r" t="t"/>
              <a:pathLst>
                <a:path extrusionOk="0" h="1447" w="998">
                  <a:moveTo>
                    <a:pt x="819" y="0"/>
                  </a:moveTo>
                  <a:cubicBezTo>
                    <a:pt x="777" y="0"/>
                    <a:pt x="728" y="14"/>
                    <a:pt x="677" y="43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715675" y="344812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1" y="0"/>
                  </a:moveTo>
                  <a:cubicBezTo>
                    <a:pt x="5627" y="0"/>
                    <a:pt x="5543" y="24"/>
                    <a:pt x="5454" y="75"/>
                  </a:cubicBezTo>
                  <a:lnTo>
                    <a:pt x="531" y="2917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2"/>
                    <a:pt x="114" y="4148"/>
                    <a:pt x="281" y="4148"/>
                  </a:cubicBezTo>
                  <a:cubicBezTo>
                    <a:pt x="356" y="4148"/>
                    <a:pt x="441" y="4123"/>
                    <a:pt x="531" y="4070"/>
                  </a:cubicBezTo>
                  <a:lnTo>
                    <a:pt x="5454" y="1228"/>
                  </a:lnTo>
                  <a:cubicBezTo>
                    <a:pt x="5746" y="1058"/>
                    <a:pt x="5984" y="664"/>
                    <a:pt x="5984" y="344"/>
                  </a:cubicBezTo>
                  <a:cubicBezTo>
                    <a:pt x="5984" y="125"/>
                    <a:pt x="5869" y="0"/>
                    <a:pt x="5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664675" y="3535100"/>
              <a:ext cx="199600" cy="132550"/>
            </a:xfrm>
            <a:custGeom>
              <a:rect b="b" l="l" r="r" t="t"/>
              <a:pathLst>
                <a:path extrusionOk="0" h="5302" w="7984">
                  <a:moveTo>
                    <a:pt x="7701" y="1"/>
                  </a:moveTo>
                  <a:cubicBezTo>
                    <a:pt x="7627" y="1"/>
                    <a:pt x="7543" y="26"/>
                    <a:pt x="7453" y="78"/>
                  </a:cubicBezTo>
                  <a:lnTo>
                    <a:pt x="534" y="4073"/>
                  </a:lnTo>
                  <a:cubicBezTo>
                    <a:pt x="241" y="4243"/>
                    <a:pt x="1" y="4637"/>
                    <a:pt x="1" y="4957"/>
                  </a:cubicBezTo>
                  <a:cubicBezTo>
                    <a:pt x="1" y="5176"/>
                    <a:pt x="115" y="5302"/>
                    <a:pt x="284" y="5302"/>
                  </a:cubicBezTo>
                  <a:cubicBezTo>
                    <a:pt x="358" y="5302"/>
                    <a:pt x="444" y="5277"/>
                    <a:pt x="534" y="5225"/>
                  </a:cubicBezTo>
                  <a:lnTo>
                    <a:pt x="7453" y="1230"/>
                  </a:lnTo>
                  <a:cubicBezTo>
                    <a:pt x="7745" y="1060"/>
                    <a:pt x="7983" y="666"/>
                    <a:pt x="7983" y="347"/>
                  </a:cubicBezTo>
                  <a:cubicBezTo>
                    <a:pt x="7983" y="127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1664675" y="3691300"/>
              <a:ext cx="25025" cy="36200"/>
            </a:xfrm>
            <a:custGeom>
              <a:rect b="b" l="l" r="r" t="t"/>
              <a:pathLst>
                <a:path extrusionOk="0" h="1448" w="1001">
                  <a:moveTo>
                    <a:pt x="824" y="0"/>
                  </a:moveTo>
                  <a:cubicBezTo>
                    <a:pt x="781" y="0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8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1714550" y="3592725"/>
              <a:ext cx="149725" cy="103750"/>
            </a:xfrm>
            <a:custGeom>
              <a:rect b="b" l="l" r="r" t="t"/>
              <a:pathLst>
                <a:path extrusionOk="0" h="4150" w="5989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5" y="2920"/>
                  </a:lnTo>
                  <a:cubicBezTo>
                    <a:pt x="239" y="3090"/>
                    <a:pt x="1" y="3485"/>
                    <a:pt x="1" y="3804"/>
                  </a:cubicBezTo>
                  <a:cubicBezTo>
                    <a:pt x="1" y="4023"/>
                    <a:pt x="115" y="4150"/>
                    <a:pt x="285" y="4150"/>
                  </a:cubicBezTo>
                  <a:cubicBezTo>
                    <a:pt x="359" y="4150"/>
                    <a:pt x="445" y="4125"/>
                    <a:pt x="535" y="4073"/>
                  </a:cubicBezTo>
                  <a:lnTo>
                    <a:pt x="5458" y="1230"/>
                  </a:lnTo>
                  <a:cubicBezTo>
                    <a:pt x="5750" y="1061"/>
                    <a:pt x="5988" y="666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1664675" y="37489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4" y="1"/>
                  </a:moveTo>
                  <a:cubicBezTo>
                    <a:pt x="781" y="1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603"/>
                    <a:pt x="1" y="807"/>
                  </a:cubicBezTo>
                  <a:lnTo>
                    <a:pt x="1" y="1221"/>
                  </a:lnTo>
                  <a:cubicBezTo>
                    <a:pt x="1" y="1365"/>
                    <a:pt x="72" y="1449"/>
                    <a:pt x="177" y="1449"/>
                  </a:cubicBezTo>
                  <a:cubicBezTo>
                    <a:pt x="220" y="1449"/>
                    <a:pt x="268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1714550" y="36503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6" y="0"/>
                  </a:moveTo>
                  <a:cubicBezTo>
                    <a:pt x="5632" y="0"/>
                    <a:pt x="5548" y="25"/>
                    <a:pt x="5458" y="77"/>
                  </a:cubicBezTo>
                  <a:lnTo>
                    <a:pt x="535" y="2919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2"/>
                    <a:pt x="115" y="4149"/>
                    <a:pt x="285" y="4149"/>
                  </a:cubicBezTo>
                  <a:cubicBezTo>
                    <a:pt x="359" y="4149"/>
                    <a:pt x="445" y="4124"/>
                    <a:pt x="535" y="4072"/>
                  </a:cubicBezTo>
                  <a:lnTo>
                    <a:pt x="5458" y="1229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6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664675" y="380647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714550" y="3707950"/>
              <a:ext cx="149725" cy="103700"/>
            </a:xfrm>
            <a:custGeom>
              <a:rect b="b" l="l" r="r" t="t"/>
              <a:pathLst>
                <a:path extrusionOk="0" h="4148" w="5989">
                  <a:moveTo>
                    <a:pt x="5706" y="0"/>
                  </a:moveTo>
                  <a:cubicBezTo>
                    <a:pt x="5632" y="0"/>
                    <a:pt x="5547" y="25"/>
                    <a:pt x="5458" y="76"/>
                  </a:cubicBezTo>
                  <a:lnTo>
                    <a:pt x="535" y="2918"/>
                  </a:lnTo>
                  <a:cubicBezTo>
                    <a:pt x="239" y="3088"/>
                    <a:pt x="1" y="3486"/>
                    <a:pt x="1" y="3802"/>
                  </a:cubicBezTo>
                  <a:cubicBezTo>
                    <a:pt x="1" y="4023"/>
                    <a:pt x="115" y="4148"/>
                    <a:pt x="283" y="4148"/>
                  </a:cubicBezTo>
                  <a:cubicBezTo>
                    <a:pt x="358" y="4148"/>
                    <a:pt x="444" y="4123"/>
                    <a:pt x="535" y="4070"/>
                  </a:cubicBezTo>
                  <a:lnTo>
                    <a:pt x="5458" y="1228"/>
                  </a:lnTo>
                  <a:cubicBezTo>
                    <a:pt x="5750" y="1058"/>
                    <a:pt x="5988" y="663"/>
                    <a:pt x="5988" y="348"/>
                  </a:cubicBezTo>
                  <a:cubicBezTo>
                    <a:pt x="5988" y="126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1664675" y="38640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6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1714550" y="37654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5" y="1"/>
                  </a:moveTo>
                  <a:cubicBezTo>
                    <a:pt x="5631" y="1"/>
                    <a:pt x="5547" y="25"/>
                    <a:pt x="5458" y="76"/>
                  </a:cubicBezTo>
                  <a:lnTo>
                    <a:pt x="535" y="2919"/>
                  </a:lnTo>
                  <a:cubicBezTo>
                    <a:pt x="239" y="3088"/>
                    <a:pt x="1" y="3483"/>
                    <a:pt x="1" y="3802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8" y="4149"/>
                    <a:pt x="444" y="4124"/>
                    <a:pt x="535" y="4071"/>
                  </a:cubicBezTo>
                  <a:lnTo>
                    <a:pt x="5458" y="1229"/>
                  </a:lnTo>
                  <a:cubicBezTo>
                    <a:pt x="5750" y="1059"/>
                    <a:pt x="5988" y="664"/>
                    <a:pt x="5988" y="349"/>
                  </a:cubicBezTo>
                  <a:cubicBezTo>
                    <a:pt x="5988" y="126"/>
                    <a:pt x="5873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563650" y="2800275"/>
              <a:ext cx="374175" cy="249200"/>
            </a:xfrm>
            <a:custGeom>
              <a:rect b="b" l="l" r="r" t="t"/>
              <a:pathLst>
                <a:path extrusionOk="0" h="9968" w="14967">
                  <a:moveTo>
                    <a:pt x="14672" y="0"/>
                  </a:moveTo>
                  <a:cubicBezTo>
                    <a:pt x="14600" y="0"/>
                    <a:pt x="14519" y="24"/>
                    <a:pt x="14433" y="73"/>
                  </a:cubicBezTo>
                  <a:lnTo>
                    <a:pt x="531" y="8100"/>
                  </a:lnTo>
                  <a:cubicBezTo>
                    <a:pt x="239" y="8269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4"/>
                    <a:pt x="531" y="9895"/>
                  </a:cubicBezTo>
                  <a:lnTo>
                    <a:pt x="14433" y="1803"/>
                  </a:lnTo>
                  <a:cubicBezTo>
                    <a:pt x="14729" y="1633"/>
                    <a:pt x="14967" y="1219"/>
                    <a:pt x="14967" y="878"/>
                  </a:cubicBezTo>
                  <a:lnTo>
                    <a:pt x="14967" y="379"/>
                  </a:lnTo>
                  <a:cubicBezTo>
                    <a:pt x="14967" y="140"/>
                    <a:pt x="14847" y="0"/>
                    <a:pt x="146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2563650" y="285777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0"/>
                  </a:moveTo>
                  <a:cubicBezTo>
                    <a:pt x="16605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1"/>
                    <a:pt x="16960" y="662"/>
                    <a:pt x="16960" y="347"/>
                  </a:cubicBezTo>
                  <a:cubicBezTo>
                    <a:pt x="16960" y="126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2563650" y="291530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8"/>
                  </a:lnTo>
                  <a:cubicBezTo>
                    <a:pt x="239" y="9425"/>
                    <a:pt x="1" y="9822"/>
                    <a:pt x="1" y="10139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60"/>
                    <a:pt x="531" y="10407"/>
                  </a:cubicBezTo>
                  <a:lnTo>
                    <a:pt x="16429" y="1231"/>
                  </a:lnTo>
                  <a:cubicBezTo>
                    <a:pt x="16721" y="1061"/>
                    <a:pt x="16960" y="666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2563650" y="297287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7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2563650" y="303045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6" y="1"/>
                  </a:moveTo>
                  <a:cubicBezTo>
                    <a:pt x="16603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2" y="10460"/>
                    <a:pt x="531" y="10408"/>
                  </a:cubicBezTo>
                  <a:lnTo>
                    <a:pt x="16429" y="1229"/>
                  </a:lnTo>
                  <a:cubicBezTo>
                    <a:pt x="16721" y="1058"/>
                    <a:pt x="16960" y="664"/>
                    <a:pt x="16960" y="347"/>
                  </a:cubicBezTo>
                  <a:cubicBezTo>
                    <a:pt x="16960" y="126"/>
                    <a:pt x="16845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2563650" y="308802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4" y="1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1"/>
                  </a:lnTo>
                  <a:cubicBezTo>
                    <a:pt x="16721" y="1060"/>
                    <a:pt x="16960" y="663"/>
                    <a:pt x="16960" y="346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2563650" y="3145600"/>
              <a:ext cx="424000" cy="262075"/>
            </a:xfrm>
            <a:custGeom>
              <a:rect b="b" l="l" r="r" t="t"/>
              <a:pathLst>
                <a:path extrusionOk="0" h="10483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3"/>
                    <a:pt x="1" y="9821"/>
                    <a:pt x="1" y="10136"/>
                  </a:cubicBezTo>
                  <a:cubicBezTo>
                    <a:pt x="1" y="10358"/>
                    <a:pt x="115" y="10483"/>
                    <a:pt x="281" y="10483"/>
                  </a:cubicBezTo>
                  <a:cubicBezTo>
                    <a:pt x="356" y="10483"/>
                    <a:pt x="441" y="10458"/>
                    <a:pt x="531" y="10405"/>
                  </a:cubicBezTo>
                  <a:lnTo>
                    <a:pt x="16429" y="1229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2563650" y="3203125"/>
              <a:ext cx="424000" cy="262175"/>
            </a:xfrm>
            <a:custGeom>
              <a:rect b="b" l="l" r="r" t="t"/>
              <a:pathLst>
                <a:path extrusionOk="0" h="10487" w="16960">
                  <a:moveTo>
                    <a:pt x="16678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7"/>
                    <a:pt x="1" y="9821"/>
                    <a:pt x="1" y="10141"/>
                  </a:cubicBezTo>
                  <a:cubicBezTo>
                    <a:pt x="1" y="10360"/>
                    <a:pt x="115" y="10486"/>
                    <a:pt x="283" y="10486"/>
                  </a:cubicBezTo>
                  <a:cubicBezTo>
                    <a:pt x="357" y="10486"/>
                    <a:pt x="441" y="10461"/>
                    <a:pt x="531" y="10409"/>
                  </a:cubicBezTo>
                  <a:lnTo>
                    <a:pt x="16429" y="1230"/>
                  </a:lnTo>
                  <a:cubicBezTo>
                    <a:pt x="16721" y="1060"/>
                    <a:pt x="16960" y="666"/>
                    <a:pt x="16960" y="346"/>
                  </a:cubicBezTo>
                  <a:cubicBezTo>
                    <a:pt x="16960" y="126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2563650" y="3260725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5" y="1"/>
                    <a:pt x="16519" y="26"/>
                    <a:pt x="16429" y="78"/>
                  </a:cubicBezTo>
                  <a:lnTo>
                    <a:pt x="531" y="9255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2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60" y="663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1965050" y="3045050"/>
              <a:ext cx="548750" cy="852325"/>
            </a:xfrm>
            <a:custGeom>
              <a:rect b="b" l="l" r="r" t="t"/>
              <a:pathLst>
                <a:path extrusionOk="0" h="34093" w="21950">
                  <a:moveTo>
                    <a:pt x="21655" y="1"/>
                  </a:moveTo>
                  <a:cubicBezTo>
                    <a:pt x="21584" y="1"/>
                    <a:pt x="21504" y="24"/>
                    <a:pt x="21419" y="74"/>
                  </a:cubicBezTo>
                  <a:lnTo>
                    <a:pt x="534" y="12132"/>
                  </a:lnTo>
                  <a:cubicBezTo>
                    <a:pt x="238" y="12302"/>
                    <a:pt x="1" y="12713"/>
                    <a:pt x="1" y="13054"/>
                  </a:cubicBezTo>
                  <a:lnTo>
                    <a:pt x="1" y="33711"/>
                  </a:lnTo>
                  <a:cubicBezTo>
                    <a:pt x="1" y="33952"/>
                    <a:pt x="121" y="34093"/>
                    <a:pt x="296" y="34093"/>
                  </a:cubicBezTo>
                  <a:cubicBezTo>
                    <a:pt x="368" y="34093"/>
                    <a:pt x="449" y="34070"/>
                    <a:pt x="534" y="34020"/>
                  </a:cubicBezTo>
                  <a:lnTo>
                    <a:pt x="21419" y="21961"/>
                  </a:lnTo>
                  <a:cubicBezTo>
                    <a:pt x="21712" y="21791"/>
                    <a:pt x="21950" y="21380"/>
                    <a:pt x="21950" y="21039"/>
                  </a:cubicBezTo>
                  <a:lnTo>
                    <a:pt x="21950" y="383"/>
                  </a:lnTo>
                  <a:cubicBezTo>
                    <a:pt x="21950" y="141"/>
                    <a:pt x="21830" y="1"/>
                    <a:pt x="216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1965050" y="3339850"/>
              <a:ext cx="548750" cy="557525"/>
            </a:xfrm>
            <a:custGeom>
              <a:rect b="b" l="l" r="r" t="t"/>
              <a:pathLst>
                <a:path extrusionOk="0" h="22301" w="21950">
                  <a:moveTo>
                    <a:pt x="16122" y="0"/>
                  </a:moveTo>
                  <a:lnTo>
                    <a:pt x="12634" y="6178"/>
                  </a:lnTo>
                  <a:lnTo>
                    <a:pt x="15085" y="9357"/>
                  </a:lnTo>
                  <a:lnTo>
                    <a:pt x="15085" y="9357"/>
                  </a:lnTo>
                  <a:lnTo>
                    <a:pt x="6984" y="2373"/>
                  </a:lnTo>
                  <a:lnTo>
                    <a:pt x="1" y="17493"/>
                  </a:lnTo>
                  <a:lnTo>
                    <a:pt x="1" y="21919"/>
                  </a:lnTo>
                  <a:cubicBezTo>
                    <a:pt x="1" y="22160"/>
                    <a:pt x="121" y="22301"/>
                    <a:pt x="296" y="22301"/>
                  </a:cubicBezTo>
                  <a:cubicBezTo>
                    <a:pt x="368" y="22301"/>
                    <a:pt x="449" y="22278"/>
                    <a:pt x="534" y="22228"/>
                  </a:cubicBezTo>
                  <a:lnTo>
                    <a:pt x="21419" y="10169"/>
                  </a:lnTo>
                  <a:cubicBezTo>
                    <a:pt x="21712" y="9999"/>
                    <a:pt x="21950" y="9588"/>
                    <a:pt x="21950" y="9247"/>
                  </a:cubicBezTo>
                  <a:lnTo>
                    <a:pt x="21950" y="5328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9"/>
            <p:cNvSpPr/>
            <p:nvPr/>
          </p:nvSpPr>
          <p:spPr>
            <a:xfrm>
              <a:off x="2349725" y="3175600"/>
              <a:ext cx="78650" cy="101625"/>
            </a:xfrm>
            <a:custGeom>
              <a:rect b="b" l="l" r="r" t="t"/>
              <a:pathLst>
                <a:path extrusionOk="0" h="4065" w="3146">
                  <a:moveTo>
                    <a:pt x="2277" y="1"/>
                  </a:moveTo>
                  <a:cubicBezTo>
                    <a:pt x="2066" y="1"/>
                    <a:pt x="1827" y="70"/>
                    <a:pt x="1575" y="216"/>
                  </a:cubicBezTo>
                  <a:cubicBezTo>
                    <a:pt x="704" y="719"/>
                    <a:pt x="1" y="1936"/>
                    <a:pt x="1" y="2939"/>
                  </a:cubicBezTo>
                  <a:cubicBezTo>
                    <a:pt x="1" y="3653"/>
                    <a:pt x="355" y="4064"/>
                    <a:pt x="872" y="4064"/>
                  </a:cubicBezTo>
                  <a:cubicBezTo>
                    <a:pt x="1084" y="4064"/>
                    <a:pt x="1322" y="3996"/>
                    <a:pt x="1575" y="3851"/>
                  </a:cubicBezTo>
                  <a:cubicBezTo>
                    <a:pt x="2442" y="3347"/>
                    <a:pt x="3146" y="2127"/>
                    <a:pt x="3146" y="1124"/>
                  </a:cubicBezTo>
                  <a:cubicBezTo>
                    <a:pt x="3146" y="413"/>
                    <a:pt x="2792" y="1"/>
                    <a:pt x="2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1615900" y="2310675"/>
              <a:ext cx="1371750" cy="953075"/>
            </a:xfrm>
            <a:custGeom>
              <a:rect b="b" l="l" r="r" t="t"/>
              <a:pathLst>
                <a:path extrusionOk="0" h="38123" w="54870">
                  <a:moveTo>
                    <a:pt x="54577" y="1"/>
                  </a:moveTo>
                  <a:cubicBezTo>
                    <a:pt x="54505" y="1"/>
                    <a:pt x="54425" y="24"/>
                    <a:pt x="54339" y="74"/>
                  </a:cubicBezTo>
                  <a:lnTo>
                    <a:pt x="530" y="31138"/>
                  </a:lnTo>
                  <a:cubicBezTo>
                    <a:pt x="238" y="31308"/>
                    <a:pt x="0" y="31719"/>
                    <a:pt x="0" y="32060"/>
                  </a:cubicBezTo>
                  <a:lnTo>
                    <a:pt x="0" y="37743"/>
                  </a:lnTo>
                  <a:cubicBezTo>
                    <a:pt x="0" y="37984"/>
                    <a:pt x="119" y="38123"/>
                    <a:pt x="293" y="38123"/>
                  </a:cubicBezTo>
                  <a:cubicBezTo>
                    <a:pt x="364" y="38123"/>
                    <a:pt x="445" y="38099"/>
                    <a:pt x="530" y="38049"/>
                  </a:cubicBezTo>
                  <a:lnTo>
                    <a:pt x="54339" y="6985"/>
                  </a:lnTo>
                  <a:cubicBezTo>
                    <a:pt x="54631" y="6816"/>
                    <a:pt x="54870" y="6404"/>
                    <a:pt x="54870" y="6064"/>
                  </a:cubicBezTo>
                  <a:lnTo>
                    <a:pt x="54870" y="380"/>
                  </a:lnTo>
                  <a:cubicBezTo>
                    <a:pt x="54870" y="139"/>
                    <a:pt x="54750" y="1"/>
                    <a:pt x="54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2488800" y="2427250"/>
              <a:ext cx="399150" cy="270050"/>
            </a:xfrm>
            <a:custGeom>
              <a:rect b="b" l="l" r="r" t="t"/>
              <a:pathLst>
                <a:path extrusionOk="0" h="10802" w="15966">
                  <a:moveTo>
                    <a:pt x="15965" y="1"/>
                  </a:moveTo>
                  <a:lnTo>
                    <a:pt x="319" y="9030"/>
                  </a:lnTo>
                  <a:cubicBezTo>
                    <a:pt x="146" y="9132"/>
                    <a:pt x="0" y="9380"/>
                    <a:pt x="0" y="9584"/>
                  </a:cubicBezTo>
                  <a:lnTo>
                    <a:pt x="3" y="10574"/>
                  </a:lnTo>
                  <a:cubicBezTo>
                    <a:pt x="3" y="10718"/>
                    <a:pt x="75" y="10802"/>
                    <a:pt x="178" y="10802"/>
                  </a:cubicBezTo>
                  <a:cubicBezTo>
                    <a:pt x="221" y="10802"/>
                    <a:pt x="269" y="10787"/>
                    <a:pt x="319" y="10758"/>
                  </a:cubicBezTo>
                  <a:lnTo>
                    <a:pt x="15965" y="1727"/>
                  </a:lnTo>
                  <a:lnTo>
                    <a:pt x="159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2887925" y="2401925"/>
              <a:ext cx="49900" cy="68525"/>
            </a:xfrm>
            <a:custGeom>
              <a:rect b="b" l="l" r="r" t="t"/>
              <a:pathLst>
                <a:path extrusionOk="0" h="2741" w="1996">
                  <a:moveTo>
                    <a:pt x="1818" y="1"/>
                  </a:moveTo>
                  <a:cubicBezTo>
                    <a:pt x="1775" y="1"/>
                    <a:pt x="1727" y="15"/>
                    <a:pt x="1676" y="45"/>
                  </a:cubicBezTo>
                  <a:lnTo>
                    <a:pt x="0" y="1014"/>
                  </a:lnTo>
                  <a:lnTo>
                    <a:pt x="0" y="2740"/>
                  </a:lnTo>
                  <a:lnTo>
                    <a:pt x="1676" y="1772"/>
                  </a:lnTo>
                  <a:cubicBezTo>
                    <a:pt x="1850" y="1670"/>
                    <a:pt x="1996" y="1422"/>
                    <a:pt x="1996" y="1221"/>
                  </a:cubicBezTo>
                  <a:lnTo>
                    <a:pt x="1996" y="228"/>
                  </a:lnTo>
                  <a:cubicBezTo>
                    <a:pt x="1996" y="84"/>
                    <a:pt x="1923" y="1"/>
                    <a:pt x="18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2902375" y="2418750"/>
              <a:ext cx="25775" cy="31375"/>
            </a:xfrm>
            <a:custGeom>
              <a:rect b="b" l="l" r="r" t="t"/>
              <a:pathLst>
                <a:path extrusionOk="0" h="1255" w="1031">
                  <a:moveTo>
                    <a:pt x="527" y="140"/>
                  </a:moveTo>
                  <a:cubicBezTo>
                    <a:pt x="544" y="140"/>
                    <a:pt x="561" y="143"/>
                    <a:pt x="575" y="153"/>
                  </a:cubicBezTo>
                  <a:cubicBezTo>
                    <a:pt x="640" y="188"/>
                    <a:pt x="677" y="296"/>
                    <a:pt x="677" y="432"/>
                  </a:cubicBezTo>
                  <a:cubicBezTo>
                    <a:pt x="677" y="691"/>
                    <a:pt x="538" y="994"/>
                    <a:pt x="374" y="1088"/>
                  </a:cubicBezTo>
                  <a:cubicBezTo>
                    <a:pt x="342" y="1106"/>
                    <a:pt x="314" y="1115"/>
                    <a:pt x="289" y="1115"/>
                  </a:cubicBezTo>
                  <a:cubicBezTo>
                    <a:pt x="270" y="1115"/>
                    <a:pt x="254" y="1111"/>
                    <a:pt x="238" y="1102"/>
                  </a:cubicBezTo>
                  <a:cubicBezTo>
                    <a:pt x="177" y="1065"/>
                    <a:pt x="139" y="959"/>
                    <a:pt x="139" y="823"/>
                  </a:cubicBezTo>
                  <a:cubicBezTo>
                    <a:pt x="139" y="561"/>
                    <a:pt x="279" y="259"/>
                    <a:pt x="442" y="164"/>
                  </a:cubicBezTo>
                  <a:cubicBezTo>
                    <a:pt x="473" y="147"/>
                    <a:pt x="500" y="140"/>
                    <a:pt x="527" y="140"/>
                  </a:cubicBezTo>
                  <a:close/>
                  <a:moveTo>
                    <a:pt x="527" y="0"/>
                  </a:moveTo>
                  <a:cubicBezTo>
                    <a:pt x="478" y="0"/>
                    <a:pt x="426" y="15"/>
                    <a:pt x="374" y="45"/>
                  </a:cubicBezTo>
                  <a:cubicBezTo>
                    <a:pt x="164" y="167"/>
                    <a:pt x="1" y="507"/>
                    <a:pt x="1" y="823"/>
                  </a:cubicBezTo>
                  <a:cubicBezTo>
                    <a:pt x="1" y="1014"/>
                    <a:pt x="62" y="1160"/>
                    <a:pt x="170" y="1221"/>
                  </a:cubicBezTo>
                  <a:cubicBezTo>
                    <a:pt x="208" y="1242"/>
                    <a:pt x="249" y="1255"/>
                    <a:pt x="289" y="1255"/>
                  </a:cubicBezTo>
                  <a:cubicBezTo>
                    <a:pt x="337" y="1255"/>
                    <a:pt x="391" y="1238"/>
                    <a:pt x="442" y="1207"/>
                  </a:cubicBezTo>
                  <a:cubicBezTo>
                    <a:pt x="568" y="1136"/>
                    <a:pt x="677" y="983"/>
                    <a:pt x="745" y="803"/>
                  </a:cubicBezTo>
                  <a:lnTo>
                    <a:pt x="932" y="864"/>
                  </a:lnTo>
                  <a:cubicBezTo>
                    <a:pt x="939" y="864"/>
                    <a:pt x="946" y="867"/>
                    <a:pt x="952" y="867"/>
                  </a:cubicBezTo>
                  <a:cubicBezTo>
                    <a:pt x="983" y="867"/>
                    <a:pt x="1010" y="847"/>
                    <a:pt x="1021" y="817"/>
                  </a:cubicBezTo>
                  <a:cubicBezTo>
                    <a:pt x="1030" y="779"/>
                    <a:pt x="1010" y="742"/>
                    <a:pt x="972" y="732"/>
                  </a:cubicBezTo>
                  <a:lnTo>
                    <a:pt x="786" y="674"/>
                  </a:lnTo>
                  <a:cubicBezTo>
                    <a:pt x="806" y="592"/>
                    <a:pt x="817" y="511"/>
                    <a:pt x="817" y="432"/>
                  </a:cubicBezTo>
                  <a:cubicBezTo>
                    <a:pt x="817" y="239"/>
                    <a:pt x="755" y="96"/>
                    <a:pt x="646" y="31"/>
                  </a:cubicBezTo>
                  <a:cubicBezTo>
                    <a:pt x="609" y="11"/>
                    <a:pt x="569" y="0"/>
                    <a:pt x="5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1965050" y="2512300"/>
              <a:ext cx="1022600" cy="780275"/>
            </a:xfrm>
            <a:custGeom>
              <a:rect b="b" l="l" r="r" t="t"/>
              <a:pathLst>
                <a:path extrusionOk="0" h="31211" w="40904">
                  <a:moveTo>
                    <a:pt x="40611" y="0"/>
                  </a:moveTo>
                  <a:cubicBezTo>
                    <a:pt x="40539" y="0"/>
                    <a:pt x="40458" y="24"/>
                    <a:pt x="40373" y="73"/>
                  </a:cubicBezTo>
                  <a:lnTo>
                    <a:pt x="534" y="23073"/>
                  </a:lnTo>
                  <a:cubicBezTo>
                    <a:pt x="238" y="23243"/>
                    <a:pt x="1" y="23654"/>
                    <a:pt x="1" y="23995"/>
                  </a:cubicBezTo>
                  <a:lnTo>
                    <a:pt x="1" y="30831"/>
                  </a:lnTo>
                  <a:cubicBezTo>
                    <a:pt x="1" y="31072"/>
                    <a:pt x="120" y="31210"/>
                    <a:pt x="295" y="31210"/>
                  </a:cubicBezTo>
                  <a:cubicBezTo>
                    <a:pt x="367" y="31210"/>
                    <a:pt x="448" y="31187"/>
                    <a:pt x="534" y="31137"/>
                  </a:cubicBezTo>
                  <a:lnTo>
                    <a:pt x="40373" y="8137"/>
                  </a:lnTo>
                  <a:cubicBezTo>
                    <a:pt x="40665" y="7968"/>
                    <a:pt x="40904" y="7553"/>
                    <a:pt x="40904" y="7216"/>
                  </a:cubicBezTo>
                  <a:lnTo>
                    <a:pt x="40904" y="379"/>
                  </a:lnTo>
                  <a:cubicBezTo>
                    <a:pt x="40904" y="138"/>
                    <a:pt x="40784" y="0"/>
                    <a:pt x="406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1840350" y="2208375"/>
              <a:ext cx="1496450" cy="2150975"/>
            </a:xfrm>
            <a:custGeom>
              <a:rect b="b" l="l" r="r" t="t"/>
              <a:pathLst>
                <a:path extrusionOk="0" h="86039" w="59858">
                  <a:moveTo>
                    <a:pt x="58874" y="1"/>
                  </a:moveTo>
                  <a:cubicBezTo>
                    <a:pt x="58680" y="1"/>
                    <a:pt x="58482" y="45"/>
                    <a:pt x="58327" y="134"/>
                  </a:cubicBezTo>
                  <a:lnTo>
                    <a:pt x="531" y="33500"/>
                  </a:lnTo>
                  <a:cubicBezTo>
                    <a:pt x="239" y="33669"/>
                    <a:pt x="1" y="34081"/>
                    <a:pt x="1" y="34421"/>
                  </a:cubicBezTo>
                  <a:lnTo>
                    <a:pt x="1" y="85020"/>
                  </a:lnTo>
                  <a:cubicBezTo>
                    <a:pt x="1" y="85360"/>
                    <a:pt x="225" y="85765"/>
                    <a:pt x="501" y="85925"/>
                  </a:cubicBezTo>
                  <a:cubicBezTo>
                    <a:pt x="632" y="86001"/>
                    <a:pt x="805" y="86038"/>
                    <a:pt x="983" y="86038"/>
                  </a:cubicBezTo>
                  <a:cubicBezTo>
                    <a:pt x="1177" y="86038"/>
                    <a:pt x="1376" y="85993"/>
                    <a:pt x="1531" y="85904"/>
                  </a:cubicBezTo>
                  <a:lnTo>
                    <a:pt x="59327" y="52538"/>
                  </a:lnTo>
                  <a:cubicBezTo>
                    <a:pt x="59620" y="52369"/>
                    <a:pt x="59857" y="51957"/>
                    <a:pt x="59857" y="51617"/>
                  </a:cubicBezTo>
                  <a:lnTo>
                    <a:pt x="59857" y="1017"/>
                  </a:lnTo>
                  <a:cubicBezTo>
                    <a:pt x="59857" y="678"/>
                    <a:pt x="59633" y="273"/>
                    <a:pt x="59358" y="113"/>
                  </a:cubicBezTo>
                  <a:cubicBezTo>
                    <a:pt x="59226" y="38"/>
                    <a:pt x="59052" y="1"/>
                    <a:pt x="58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1844275" y="2208350"/>
              <a:ext cx="1492350" cy="861825"/>
            </a:xfrm>
            <a:custGeom>
              <a:rect b="b" l="l" r="r" t="t"/>
              <a:pathLst>
                <a:path extrusionOk="0" h="34473" w="59694">
                  <a:moveTo>
                    <a:pt x="58718" y="1"/>
                  </a:moveTo>
                  <a:cubicBezTo>
                    <a:pt x="58523" y="1"/>
                    <a:pt x="58324" y="46"/>
                    <a:pt x="58170" y="135"/>
                  </a:cubicBezTo>
                  <a:lnTo>
                    <a:pt x="374" y="33501"/>
                  </a:lnTo>
                  <a:cubicBezTo>
                    <a:pt x="228" y="33589"/>
                    <a:pt x="99" y="33732"/>
                    <a:pt x="0" y="33898"/>
                  </a:cubicBezTo>
                  <a:lnTo>
                    <a:pt x="997" y="34473"/>
                  </a:lnTo>
                  <a:cubicBezTo>
                    <a:pt x="1095" y="34306"/>
                    <a:pt x="1228" y="34163"/>
                    <a:pt x="1374" y="34075"/>
                  </a:cubicBezTo>
                  <a:lnTo>
                    <a:pt x="59170" y="709"/>
                  </a:lnTo>
                  <a:cubicBezTo>
                    <a:pt x="59255" y="660"/>
                    <a:pt x="59335" y="637"/>
                    <a:pt x="59406" y="637"/>
                  </a:cubicBezTo>
                  <a:cubicBezTo>
                    <a:pt x="59558" y="637"/>
                    <a:pt x="59668" y="743"/>
                    <a:pt x="59694" y="930"/>
                  </a:cubicBezTo>
                  <a:cubicBezTo>
                    <a:pt x="59664" y="610"/>
                    <a:pt x="59456" y="264"/>
                    <a:pt x="59201" y="114"/>
                  </a:cubicBezTo>
                  <a:cubicBezTo>
                    <a:pt x="59070" y="38"/>
                    <a:pt x="58896" y="1"/>
                    <a:pt x="58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1840350" y="3226275"/>
              <a:ext cx="35725" cy="1133050"/>
            </a:xfrm>
            <a:custGeom>
              <a:rect b="b" l="l" r="r" t="t"/>
              <a:pathLst>
                <a:path extrusionOk="0" h="45322" w="1429">
                  <a:moveTo>
                    <a:pt x="1429" y="45236"/>
                  </a:moveTo>
                  <a:cubicBezTo>
                    <a:pt x="1425" y="45236"/>
                    <a:pt x="1421" y="45238"/>
                    <a:pt x="1417" y="45240"/>
                  </a:cubicBezTo>
                  <a:lnTo>
                    <a:pt x="1417" y="45240"/>
                  </a:lnTo>
                  <a:cubicBezTo>
                    <a:pt x="1421" y="45239"/>
                    <a:pt x="1425" y="45237"/>
                    <a:pt x="1429" y="45236"/>
                  </a:cubicBezTo>
                  <a:close/>
                  <a:moveTo>
                    <a:pt x="1" y="1"/>
                  </a:moveTo>
                  <a:lnTo>
                    <a:pt x="1" y="44307"/>
                  </a:lnTo>
                  <a:cubicBezTo>
                    <a:pt x="1" y="44644"/>
                    <a:pt x="222" y="45049"/>
                    <a:pt x="501" y="45209"/>
                  </a:cubicBezTo>
                  <a:cubicBezTo>
                    <a:pt x="631" y="45284"/>
                    <a:pt x="804" y="45321"/>
                    <a:pt x="979" y="45321"/>
                  </a:cubicBezTo>
                  <a:cubicBezTo>
                    <a:pt x="1024" y="45321"/>
                    <a:pt x="1069" y="45319"/>
                    <a:pt x="1113" y="45314"/>
                  </a:cubicBezTo>
                  <a:cubicBezTo>
                    <a:pt x="1140" y="45311"/>
                    <a:pt x="1170" y="45307"/>
                    <a:pt x="1194" y="45300"/>
                  </a:cubicBezTo>
                  <a:cubicBezTo>
                    <a:pt x="1211" y="45300"/>
                    <a:pt x="1228" y="45297"/>
                    <a:pt x="1242" y="45290"/>
                  </a:cubicBezTo>
                  <a:cubicBezTo>
                    <a:pt x="1269" y="45290"/>
                    <a:pt x="1292" y="45280"/>
                    <a:pt x="1317" y="45273"/>
                  </a:cubicBezTo>
                  <a:cubicBezTo>
                    <a:pt x="1330" y="45273"/>
                    <a:pt x="1344" y="45266"/>
                    <a:pt x="1354" y="45263"/>
                  </a:cubicBezTo>
                  <a:cubicBezTo>
                    <a:pt x="1374" y="45256"/>
                    <a:pt x="1391" y="45253"/>
                    <a:pt x="1408" y="45242"/>
                  </a:cubicBezTo>
                  <a:cubicBezTo>
                    <a:pt x="1411" y="45242"/>
                    <a:pt x="1414" y="45241"/>
                    <a:pt x="1417" y="45240"/>
                  </a:cubicBezTo>
                  <a:lnTo>
                    <a:pt x="1417" y="45240"/>
                  </a:lnTo>
                  <a:cubicBezTo>
                    <a:pt x="1404" y="45244"/>
                    <a:pt x="1391" y="45246"/>
                    <a:pt x="1378" y="45250"/>
                  </a:cubicBezTo>
                  <a:cubicBezTo>
                    <a:pt x="1374" y="45253"/>
                    <a:pt x="1371" y="45253"/>
                    <a:pt x="1364" y="45253"/>
                  </a:cubicBezTo>
                  <a:cubicBezTo>
                    <a:pt x="1341" y="45259"/>
                    <a:pt x="1320" y="45263"/>
                    <a:pt x="1292" y="45263"/>
                  </a:cubicBezTo>
                  <a:cubicBezTo>
                    <a:pt x="1119" y="45263"/>
                    <a:pt x="1000" y="45120"/>
                    <a:pt x="1000" y="44882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1865350" y="2304775"/>
              <a:ext cx="1471450" cy="2053025"/>
            </a:xfrm>
            <a:custGeom>
              <a:rect b="b" l="l" r="r" t="t"/>
              <a:pathLst>
                <a:path extrusionOk="0" h="82121" w="58858">
                  <a:moveTo>
                    <a:pt x="58857" y="0"/>
                  </a:moveTo>
                  <a:lnTo>
                    <a:pt x="16493" y="24458"/>
                  </a:lnTo>
                  <a:cubicBezTo>
                    <a:pt x="16480" y="24466"/>
                    <a:pt x="16467" y="24469"/>
                    <a:pt x="16453" y="24469"/>
                  </a:cubicBezTo>
                  <a:cubicBezTo>
                    <a:pt x="16303" y="24469"/>
                    <a:pt x="16077" y="24074"/>
                    <a:pt x="15853" y="23677"/>
                  </a:cubicBezTo>
                  <a:cubicBezTo>
                    <a:pt x="15627" y="23282"/>
                    <a:pt x="15402" y="22884"/>
                    <a:pt x="15252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1755" y="32969"/>
                    <a:pt x="1462" y="33138"/>
                  </a:cubicBezTo>
                  <a:lnTo>
                    <a:pt x="0" y="33981"/>
                  </a:lnTo>
                  <a:lnTo>
                    <a:pt x="0" y="81742"/>
                  </a:lnTo>
                  <a:cubicBezTo>
                    <a:pt x="0" y="81981"/>
                    <a:pt x="121" y="82121"/>
                    <a:pt x="295" y="82121"/>
                  </a:cubicBezTo>
                  <a:cubicBezTo>
                    <a:pt x="366" y="82121"/>
                    <a:pt x="446" y="82098"/>
                    <a:pt x="531" y="82048"/>
                  </a:cubicBezTo>
                  <a:lnTo>
                    <a:pt x="58327" y="48682"/>
                  </a:lnTo>
                  <a:cubicBezTo>
                    <a:pt x="58620" y="48513"/>
                    <a:pt x="58857" y="48097"/>
                    <a:pt x="58857" y="47761"/>
                  </a:cubicBez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1865350" y="2304775"/>
              <a:ext cx="1471450" cy="936000"/>
            </a:xfrm>
            <a:custGeom>
              <a:rect b="b" l="l" r="r" t="t"/>
              <a:pathLst>
                <a:path extrusionOk="0" h="37440" w="58858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6" y="24111"/>
                    <a:pt x="16415" y="23901"/>
                  </a:cubicBezTo>
                  <a:lnTo>
                    <a:pt x="15963" y="23079"/>
                  </a:lnTo>
                  <a:cubicBezTo>
                    <a:pt x="15833" y="22864"/>
                    <a:pt x="15700" y="22779"/>
                    <a:pt x="15554" y="22779"/>
                  </a:cubicBezTo>
                  <a:cubicBezTo>
                    <a:pt x="15448" y="22779"/>
                    <a:pt x="15335" y="22823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2112" y="30694"/>
                    <a:pt x="1993" y="31139"/>
                  </a:cubicBezTo>
                  <a:lnTo>
                    <a:pt x="1622" y="32428"/>
                  </a:lnTo>
                  <a:cubicBezTo>
                    <a:pt x="1483" y="32921"/>
                    <a:pt x="1384" y="33179"/>
                    <a:pt x="1092" y="33349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3257725" y="2276050"/>
              <a:ext cx="33450" cy="43200"/>
            </a:xfrm>
            <a:custGeom>
              <a:rect b="b" l="l" r="r" t="t"/>
              <a:pathLst>
                <a:path extrusionOk="0" h="1728" w="1338">
                  <a:moveTo>
                    <a:pt x="967" y="0"/>
                  </a:moveTo>
                  <a:cubicBezTo>
                    <a:pt x="877" y="0"/>
                    <a:pt x="775" y="30"/>
                    <a:pt x="667" y="92"/>
                  </a:cubicBezTo>
                  <a:cubicBezTo>
                    <a:pt x="300" y="303"/>
                    <a:pt x="1" y="823"/>
                    <a:pt x="1" y="1248"/>
                  </a:cubicBezTo>
                  <a:cubicBezTo>
                    <a:pt x="1" y="1552"/>
                    <a:pt x="151" y="1727"/>
                    <a:pt x="370" y="1727"/>
                  </a:cubicBezTo>
                  <a:cubicBezTo>
                    <a:pt x="459" y="1727"/>
                    <a:pt x="560" y="1698"/>
                    <a:pt x="667" y="1635"/>
                  </a:cubicBezTo>
                  <a:cubicBezTo>
                    <a:pt x="1038" y="1422"/>
                    <a:pt x="1337" y="904"/>
                    <a:pt x="1337" y="476"/>
                  </a:cubicBezTo>
                  <a:cubicBezTo>
                    <a:pt x="1337" y="175"/>
                    <a:pt x="1187" y="0"/>
                    <a:pt x="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3197475" y="2310725"/>
              <a:ext cx="33500" cy="43250"/>
            </a:xfrm>
            <a:custGeom>
              <a:rect b="b" l="l" r="r" t="t"/>
              <a:pathLst>
                <a:path extrusionOk="0" h="1730" w="1340">
                  <a:moveTo>
                    <a:pt x="970" y="1"/>
                  </a:moveTo>
                  <a:cubicBezTo>
                    <a:pt x="880" y="1"/>
                    <a:pt x="778" y="30"/>
                    <a:pt x="670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3" y="1700"/>
                    <a:pt x="670" y="1639"/>
                  </a:cubicBezTo>
                  <a:cubicBezTo>
                    <a:pt x="1041" y="1425"/>
                    <a:pt x="1340" y="904"/>
                    <a:pt x="1340" y="480"/>
                  </a:cubicBezTo>
                  <a:cubicBezTo>
                    <a:pt x="1340" y="176"/>
                    <a:pt x="118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3137200" y="2345475"/>
              <a:ext cx="33525" cy="43200"/>
            </a:xfrm>
            <a:custGeom>
              <a:rect b="b" l="l" r="r" t="t"/>
              <a:pathLst>
                <a:path extrusionOk="0" h="1728" w="1341">
                  <a:moveTo>
                    <a:pt x="971" y="1"/>
                  </a:moveTo>
                  <a:cubicBezTo>
                    <a:pt x="881" y="1"/>
                    <a:pt x="779" y="30"/>
                    <a:pt x="671" y="93"/>
                  </a:cubicBezTo>
                  <a:cubicBezTo>
                    <a:pt x="304" y="303"/>
                    <a:pt x="1" y="824"/>
                    <a:pt x="1" y="1252"/>
                  </a:cubicBezTo>
                  <a:cubicBezTo>
                    <a:pt x="1" y="1553"/>
                    <a:pt x="153" y="1728"/>
                    <a:pt x="372" y="1728"/>
                  </a:cubicBezTo>
                  <a:cubicBezTo>
                    <a:pt x="462" y="1728"/>
                    <a:pt x="564" y="1698"/>
                    <a:pt x="671" y="1636"/>
                  </a:cubicBezTo>
                  <a:cubicBezTo>
                    <a:pt x="1041" y="1422"/>
                    <a:pt x="1341" y="906"/>
                    <a:pt x="1341" y="477"/>
                  </a:cubicBezTo>
                  <a:cubicBezTo>
                    <a:pt x="1341" y="176"/>
                    <a:pt x="1190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1899275" y="3153200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544" y="0"/>
                  </a:moveTo>
                  <a:cubicBezTo>
                    <a:pt x="523" y="0"/>
                    <a:pt x="496" y="24"/>
                    <a:pt x="476" y="58"/>
                  </a:cubicBezTo>
                  <a:lnTo>
                    <a:pt x="24" y="932"/>
                  </a:lnTo>
                  <a:lnTo>
                    <a:pt x="24" y="935"/>
                  </a:lnTo>
                  <a:cubicBezTo>
                    <a:pt x="17" y="945"/>
                    <a:pt x="13" y="956"/>
                    <a:pt x="10" y="966"/>
                  </a:cubicBezTo>
                  <a:cubicBezTo>
                    <a:pt x="10" y="970"/>
                    <a:pt x="7" y="973"/>
                    <a:pt x="7" y="976"/>
                  </a:cubicBezTo>
                  <a:cubicBezTo>
                    <a:pt x="3" y="993"/>
                    <a:pt x="0" y="1006"/>
                    <a:pt x="0" y="1020"/>
                  </a:cubicBezTo>
                  <a:cubicBezTo>
                    <a:pt x="0" y="1037"/>
                    <a:pt x="3" y="1047"/>
                    <a:pt x="7" y="1061"/>
                  </a:cubicBezTo>
                  <a:lnTo>
                    <a:pt x="10" y="1064"/>
                  </a:lnTo>
                  <a:cubicBezTo>
                    <a:pt x="13" y="1075"/>
                    <a:pt x="17" y="1081"/>
                    <a:pt x="24" y="1085"/>
                  </a:cubicBezTo>
                  <a:lnTo>
                    <a:pt x="476" y="1435"/>
                  </a:lnTo>
                  <a:cubicBezTo>
                    <a:pt x="482" y="1439"/>
                    <a:pt x="490" y="1442"/>
                    <a:pt x="496" y="1442"/>
                  </a:cubicBezTo>
                  <a:cubicBezTo>
                    <a:pt x="506" y="1442"/>
                    <a:pt x="513" y="1439"/>
                    <a:pt x="520" y="1435"/>
                  </a:cubicBezTo>
                  <a:cubicBezTo>
                    <a:pt x="540" y="1425"/>
                    <a:pt x="558" y="1401"/>
                    <a:pt x="571" y="1370"/>
                  </a:cubicBezTo>
                  <a:cubicBezTo>
                    <a:pt x="595" y="1312"/>
                    <a:pt x="592" y="1248"/>
                    <a:pt x="564" y="1227"/>
                  </a:cubicBezTo>
                  <a:lnTo>
                    <a:pt x="248" y="983"/>
                  </a:lnTo>
                  <a:lnTo>
                    <a:pt x="1081" y="500"/>
                  </a:lnTo>
                  <a:cubicBezTo>
                    <a:pt x="1118" y="480"/>
                    <a:pt x="1149" y="415"/>
                    <a:pt x="1149" y="358"/>
                  </a:cubicBezTo>
                  <a:cubicBezTo>
                    <a:pt x="1149" y="313"/>
                    <a:pt x="1132" y="286"/>
                    <a:pt x="1105" y="286"/>
                  </a:cubicBezTo>
                  <a:cubicBezTo>
                    <a:pt x="1098" y="286"/>
                    <a:pt x="1091" y="289"/>
                    <a:pt x="1081" y="292"/>
                  </a:cubicBezTo>
                  <a:lnTo>
                    <a:pt x="248" y="775"/>
                  </a:lnTo>
                  <a:lnTo>
                    <a:pt x="564" y="163"/>
                  </a:lnTo>
                  <a:cubicBezTo>
                    <a:pt x="592" y="109"/>
                    <a:pt x="595" y="44"/>
                    <a:pt x="571" y="14"/>
                  </a:cubicBezTo>
                  <a:cubicBezTo>
                    <a:pt x="564" y="7"/>
                    <a:pt x="554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1942100" y="3126950"/>
              <a:ext cx="28675" cy="36050"/>
            </a:xfrm>
            <a:custGeom>
              <a:rect b="b" l="l" r="r" t="t"/>
              <a:pathLst>
                <a:path extrusionOk="0" h="1442" w="1147">
                  <a:moveTo>
                    <a:pt x="649" y="0"/>
                  </a:moveTo>
                  <a:cubicBezTo>
                    <a:pt x="626" y="0"/>
                    <a:pt x="596" y="27"/>
                    <a:pt x="575" y="71"/>
                  </a:cubicBezTo>
                  <a:cubicBezTo>
                    <a:pt x="551" y="129"/>
                    <a:pt x="555" y="194"/>
                    <a:pt x="582" y="214"/>
                  </a:cubicBezTo>
                  <a:lnTo>
                    <a:pt x="902" y="459"/>
                  </a:lnTo>
                  <a:lnTo>
                    <a:pt x="65" y="942"/>
                  </a:lnTo>
                  <a:cubicBezTo>
                    <a:pt x="28" y="962"/>
                    <a:pt x="1" y="1027"/>
                    <a:pt x="1" y="1085"/>
                  </a:cubicBezTo>
                  <a:cubicBezTo>
                    <a:pt x="1" y="1129"/>
                    <a:pt x="17" y="1156"/>
                    <a:pt x="42" y="1156"/>
                  </a:cubicBezTo>
                  <a:cubicBezTo>
                    <a:pt x="48" y="1156"/>
                    <a:pt x="58" y="1152"/>
                    <a:pt x="65" y="1149"/>
                  </a:cubicBezTo>
                  <a:lnTo>
                    <a:pt x="902" y="666"/>
                  </a:lnTo>
                  <a:lnTo>
                    <a:pt x="582" y="1278"/>
                  </a:lnTo>
                  <a:cubicBezTo>
                    <a:pt x="555" y="1333"/>
                    <a:pt x="551" y="1400"/>
                    <a:pt x="575" y="1428"/>
                  </a:cubicBezTo>
                  <a:cubicBezTo>
                    <a:pt x="585" y="1438"/>
                    <a:pt x="592" y="1441"/>
                    <a:pt x="602" y="1441"/>
                  </a:cubicBezTo>
                  <a:cubicBezTo>
                    <a:pt x="609" y="1441"/>
                    <a:pt x="619" y="1438"/>
                    <a:pt x="626" y="1435"/>
                  </a:cubicBezTo>
                  <a:cubicBezTo>
                    <a:pt x="643" y="1424"/>
                    <a:pt x="657" y="1408"/>
                    <a:pt x="670" y="1383"/>
                  </a:cubicBezTo>
                  <a:lnTo>
                    <a:pt x="1123" y="513"/>
                  </a:lnTo>
                  <a:lnTo>
                    <a:pt x="1126" y="510"/>
                  </a:lnTo>
                  <a:cubicBezTo>
                    <a:pt x="1129" y="499"/>
                    <a:pt x="1132" y="490"/>
                    <a:pt x="1136" y="476"/>
                  </a:cubicBezTo>
                  <a:cubicBezTo>
                    <a:pt x="1139" y="473"/>
                    <a:pt x="1139" y="469"/>
                    <a:pt x="1139" y="465"/>
                  </a:cubicBezTo>
                  <a:cubicBezTo>
                    <a:pt x="1143" y="452"/>
                    <a:pt x="1146" y="435"/>
                    <a:pt x="1146" y="421"/>
                  </a:cubicBezTo>
                  <a:cubicBezTo>
                    <a:pt x="1146" y="408"/>
                    <a:pt x="1143" y="394"/>
                    <a:pt x="1139" y="384"/>
                  </a:cubicBezTo>
                  <a:cubicBezTo>
                    <a:pt x="1139" y="380"/>
                    <a:pt x="1139" y="377"/>
                    <a:pt x="1136" y="377"/>
                  </a:cubicBezTo>
                  <a:cubicBezTo>
                    <a:pt x="1132" y="371"/>
                    <a:pt x="1129" y="363"/>
                    <a:pt x="1126" y="357"/>
                  </a:cubicBezTo>
                  <a:lnTo>
                    <a:pt x="1123" y="357"/>
                  </a:lnTo>
                  <a:lnTo>
                    <a:pt x="670" y="10"/>
                  </a:lnTo>
                  <a:cubicBezTo>
                    <a:pt x="663" y="3"/>
                    <a:pt x="657" y="0"/>
                    <a:pt x="649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1987650" y="3089525"/>
              <a:ext cx="25875" cy="51625"/>
            </a:xfrm>
            <a:custGeom>
              <a:rect b="b" l="l" r="r" t="t"/>
              <a:pathLst>
                <a:path extrusionOk="0" h="2065" w="1035">
                  <a:moveTo>
                    <a:pt x="956" y="1"/>
                  </a:moveTo>
                  <a:cubicBezTo>
                    <a:pt x="942" y="1"/>
                    <a:pt x="922" y="15"/>
                    <a:pt x="912" y="45"/>
                  </a:cubicBezTo>
                  <a:lnTo>
                    <a:pt x="796" y="324"/>
                  </a:lnTo>
                  <a:lnTo>
                    <a:pt x="765" y="324"/>
                  </a:lnTo>
                  <a:cubicBezTo>
                    <a:pt x="578" y="324"/>
                    <a:pt x="357" y="511"/>
                    <a:pt x="205" y="830"/>
                  </a:cubicBezTo>
                  <a:cubicBezTo>
                    <a:pt x="1" y="1269"/>
                    <a:pt x="1" y="1789"/>
                    <a:pt x="205" y="1987"/>
                  </a:cubicBezTo>
                  <a:cubicBezTo>
                    <a:pt x="263" y="2041"/>
                    <a:pt x="324" y="2064"/>
                    <a:pt x="395" y="2064"/>
                  </a:cubicBezTo>
                  <a:cubicBezTo>
                    <a:pt x="453" y="2064"/>
                    <a:pt x="517" y="2044"/>
                    <a:pt x="582" y="2010"/>
                  </a:cubicBezTo>
                  <a:cubicBezTo>
                    <a:pt x="718" y="1932"/>
                    <a:pt x="854" y="1772"/>
                    <a:pt x="956" y="1554"/>
                  </a:cubicBezTo>
                  <a:cubicBezTo>
                    <a:pt x="983" y="1497"/>
                    <a:pt x="983" y="1432"/>
                    <a:pt x="956" y="1408"/>
                  </a:cubicBezTo>
                  <a:cubicBezTo>
                    <a:pt x="949" y="1402"/>
                    <a:pt x="939" y="1398"/>
                    <a:pt x="933" y="1398"/>
                  </a:cubicBezTo>
                  <a:cubicBezTo>
                    <a:pt x="908" y="1398"/>
                    <a:pt x="881" y="1422"/>
                    <a:pt x="861" y="1463"/>
                  </a:cubicBezTo>
                  <a:cubicBezTo>
                    <a:pt x="749" y="1701"/>
                    <a:pt x="582" y="1844"/>
                    <a:pt x="443" y="1844"/>
                  </a:cubicBezTo>
                  <a:cubicBezTo>
                    <a:pt x="388" y="1844"/>
                    <a:pt x="341" y="1827"/>
                    <a:pt x="300" y="1786"/>
                  </a:cubicBezTo>
                  <a:cubicBezTo>
                    <a:pt x="147" y="1636"/>
                    <a:pt x="147" y="1248"/>
                    <a:pt x="300" y="922"/>
                  </a:cubicBezTo>
                  <a:cubicBezTo>
                    <a:pt x="412" y="691"/>
                    <a:pt x="569" y="551"/>
                    <a:pt x="708" y="545"/>
                  </a:cubicBezTo>
                  <a:lnTo>
                    <a:pt x="708" y="545"/>
                  </a:lnTo>
                  <a:lnTo>
                    <a:pt x="619" y="755"/>
                  </a:lnTo>
                  <a:cubicBezTo>
                    <a:pt x="602" y="799"/>
                    <a:pt x="613" y="844"/>
                    <a:pt x="636" y="844"/>
                  </a:cubicBezTo>
                  <a:cubicBezTo>
                    <a:pt x="643" y="844"/>
                    <a:pt x="647" y="840"/>
                    <a:pt x="654" y="837"/>
                  </a:cubicBezTo>
                  <a:lnTo>
                    <a:pt x="994" y="616"/>
                  </a:lnTo>
                  <a:cubicBezTo>
                    <a:pt x="1017" y="600"/>
                    <a:pt x="1035" y="559"/>
                    <a:pt x="1030" y="521"/>
                  </a:cubicBezTo>
                  <a:lnTo>
                    <a:pt x="983" y="35"/>
                  </a:lnTo>
                  <a:cubicBezTo>
                    <a:pt x="980" y="11"/>
                    <a:pt x="969" y="1"/>
                    <a:pt x="956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2221475" y="2895150"/>
              <a:ext cx="23575" cy="46700"/>
            </a:xfrm>
            <a:custGeom>
              <a:rect b="b" l="l" r="r" t="t"/>
              <a:pathLst>
                <a:path extrusionOk="0" h="1868" w="943">
                  <a:moveTo>
                    <a:pt x="874" y="0"/>
                  </a:moveTo>
                  <a:cubicBezTo>
                    <a:pt x="841" y="0"/>
                    <a:pt x="803" y="31"/>
                    <a:pt x="775" y="89"/>
                  </a:cubicBezTo>
                  <a:lnTo>
                    <a:pt x="469" y="732"/>
                  </a:lnTo>
                  <a:lnTo>
                    <a:pt x="167" y="439"/>
                  </a:lnTo>
                  <a:cubicBezTo>
                    <a:pt x="157" y="432"/>
                    <a:pt x="147" y="426"/>
                    <a:pt x="133" y="426"/>
                  </a:cubicBezTo>
                  <a:cubicBezTo>
                    <a:pt x="102" y="426"/>
                    <a:pt x="61" y="460"/>
                    <a:pt x="38" y="514"/>
                  </a:cubicBezTo>
                  <a:cubicBezTo>
                    <a:pt x="0" y="592"/>
                    <a:pt x="0" y="680"/>
                    <a:pt x="38" y="714"/>
                  </a:cubicBezTo>
                  <a:lnTo>
                    <a:pt x="340" y="1007"/>
                  </a:lnTo>
                  <a:lnTo>
                    <a:pt x="38" y="1653"/>
                  </a:lnTo>
                  <a:cubicBezTo>
                    <a:pt x="0" y="1728"/>
                    <a:pt x="0" y="1819"/>
                    <a:pt x="38" y="1853"/>
                  </a:cubicBezTo>
                  <a:cubicBezTo>
                    <a:pt x="45" y="1863"/>
                    <a:pt x="58" y="1867"/>
                    <a:pt x="69" y="1867"/>
                  </a:cubicBezTo>
                  <a:cubicBezTo>
                    <a:pt x="79" y="1867"/>
                    <a:pt x="92" y="1863"/>
                    <a:pt x="102" y="1857"/>
                  </a:cubicBezTo>
                  <a:cubicBezTo>
                    <a:pt x="127" y="1843"/>
                    <a:pt x="150" y="1816"/>
                    <a:pt x="167" y="1778"/>
                  </a:cubicBezTo>
                  <a:lnTo>
                    <a:pt x="469" y="1133"/>
                  </a:lnTo>
                  <a:lnTo>
                    <a:pt x="775" y="1425"/>
                  </a:lnTo>
                  <a:cubicBezTo>
                    <a:pt x="786" y="1435"/>
                    <a:pt x="796" y="1439"/>
                    <a:pt x="810" y="1439"/>
                  </a:cubicBezTo>
                  <a:cubicBezTo>
                    <a:pt x="820" y="1439"/>
                    <a:pt x="830" y="1439"/>
                    <a:pt x="841" y="1432"/>
                  </a:cubicBezTo>
                  <a:cubicBezTo>
                    <a:pt x="864" y="1419"/>
                    <a:pt x="888" y="1391"/>
                    <a:pt x="905" y="1350"/>
                  </a:cubicBezTo>
                  <a:cubicBezTo>
                    <a:pt x="943" y="1276"/>
                    <a:pt x="943" y="1187"/>
                    <a:pt x="905" y="1149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3" y="137"/>
                    <a:pt x="943" y="48"/>
                    <a:pt x="905" y="14"/>
                  </a:cubicBezTo>
                  <a:cubicBezTo>
                    <a:pt x="894" y="4"/>
                    <a:pt x="885" y="0"/>
                    <a:pt x="87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2039925" y="2368575"/>
              <a:ext cx="1222100" cy="751125"/>
            </a:xfrm>
            <a:custGeom>
              <a:rect b="b" l="l" r="r" t="t"/>
              <a:pathLst>
                <a:path extrusionOk="0" h="30045" w="48884">
                  <a:moveTo>
                    <a:pt x="48587" y="1"/>
                  </a:moveTo>
                  <a:cubicBezTo>
                    <a:pt x="48516" y="1"/>
                    <a:pt x="48435" y="24"/>
                    <a:pt x="48349" y="73"/>
                  </a:cubicBezTo>
                  <a:lnTo>
                    <a:pt x="531" y="27666"/>
                  </a:lnTo>
                  <a:cubicBezTo>
                    <a:pt x="238" y="27836"/>
                    <a:pt x="0" y="28250"/>
                    <a:pt x="0" y="28587"/>
                  </a:cubicBezTo>
                  <a:lnTo>
                    <a:pt x="0" y="29665"/>
                  </a:lnTo>
                  <a:cubicBezTo>
                    <a:pt x="0" y="29906"/>
                    <a:pt x="120" y="30044"/>
                    <a:pt x="293" y="30044"/>
                  </a:cubicBezTo>
                  <a:cubicBezTo>
                    <a:pt x="365" y="30044"/>
                    <a:pt x="445" y="30021"/>
                    <a:pt x="531" y="29971"/>
                  </a:cubicBezTo>
                  <a:lnTo>
                    <a:pt x="48349" y="2378"/>
                  </a:lnTo>
                  <a:cubicBezTo>
                    <a:pt x="48645" y="2208"/>
                    <a:pt x="48883" y="1797"/>
                    <a:pt x="48883" y="1457"/>
                  </a:cubicBezTo>
                  <a:lnTo>
                    <a:pt x="48883" y="379"/>
                  </a:lnTo>
                  <a:cubicBezTo>
                    <a:pt x="48883" y="140"/>
                    <a:pt x="48763" y="1"/>
                    <a:pt x="48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3224325" y="2383975"/>
              <a:ext cx="30625" cy="43900"/>
            </a:xfrm>
            <a:custGeom>
              <a:rect b="b" l="l" r="r" t="t"/>
              <a:pathLst>
                <a:path extrusionOk="0" h="1756" w="1225">
                  <a:moveTo>
                    <a:pt x="633" y="11"/>
                  </a:moveTo>
                  <a:cubicBezTo>
                    <a:pt x="647" y="11"/>
                    <a:pt x="654" y="14"/>
                    <a:pt x="660" y="28"/>
                  </a:cubicBezTo>
                  <a:lnTo>
                    <a:pt x="800" y="324"/>
                  </a:lnTo>
                  <a:cubicBezTo>
                    <a:pt x="807" y="339"/>
                    <a:pt x="820" y="349"/>
                    <a:pt x="835" y="349"/>
                  </a:cubicBezTo>
                  <a:cubicBezTo>
                    <a:pt x="840" y="349"/>
                    <a:pt x="846" y="347"/>
                    <a:pt x="851" y="345"/>
                  </a:cubicBezTo>
                  <a:lnTo>
                    <a:pt x="1164" y="226"/>
                  </a:lnTo>
                  <a:cubicBezTo>
                    <a:pt x="1168" y="223"/>
                    <a:pt x="1173" y="222"/>
                    <a:pt x="1177" y="222"/>
                  </a:cubicBezTo>
                  <a:cubicBezTo>
                    <a:pt x="1184" y="222"/>
                    <a:pt x="1191" y="226"/>
                    <a:pt x="1198" y="232"/>
                  </a:cubicBezTo>
                  <a:cubicBezTo>
                    <a:pt x="1211" y="249"/>
                    <a:pt x="1214" y="290"/>
                    <a:pt x="1190" y="337"/>
                  </a:cubicBezTo>
                  <a:lnTo>
                    <a:pt x="966" y="759"/>
                  </a:lnTo>
                  <a:cubicBezTo>
                    <a:pt x="949" y="789"/>
                    <a:pt x="942" y="820"/>
                    <a:pt x="946" y="844"/>
                  </a:cubicBezTo>
                  <a:lnTo>
                    <a:pt x="1000" y="1228"/>
                  </a:lnTo>
                  <a:cubicBezTo>
                    <a:pt x="1007" y="1269"/>
                    <a:pt x="983" y="1313"/>
                    <a:pt x="960" y="1337"/>
                  </a:cubicBezTo>
                  <a:cubicBezTo>
                    <a:pt x="948" y="1351"/>
                    <a:pt x="937" y="1358"/>
                    <a:pt x="926" y="1358"/>
                  </a:cubicBezTo>
                  <a:cubicBezTo>
                    <a:pt x="923" y="1358"/>
                    <a:pt x="921" y="1358"/>
                    <a:pt x="919" y="1357"/>
                  </a:cubicBezTo>
                  <a:lnTo>
                    <a:pt x="640" y="1324"/>
                  </a:lnTo>
                  <a:cubicBezTo>
                    <a:pt x="619" y="1324"/>
                    <a:pt x="596" y="1334"/>
                    <a:pt x="579" y="1357"/>
                  </a:cubicBezTo>
                  <a:lnTo>
                    <a:pt x="300" y="1715"/>
                  </a:lnTo>
                  <a:cubicBezTo>
                    <a:pt x="284" y="1736"/>
                    <a:pt x="265" y="1747"/>
                    <a:pt x="250" y="1747"/>
                  </a:cubicBezTo>
                  <a:cubicBezTo>
                    <a:pt x="246" y="1747"/>
                    <a:pt x="242" y="1746"/>
                    <a:pt x="239" y="1745"/>
                  </a:cubicBezTo>
                  <a:cubicBezTo>
                    <a:pt x="225" y="1738"/>
                    <a:pt x="215" y="1715"/>
                    <a:pt x="219" y="1684"/>
                  </a:cubicBezTo>
                  <a:lnTo>
                    <a:pt x="273" y="1238"/>
                  </a:lnTo>
                  <a:cubicBezTo>
                    <a:pt x="276" y="1211"/>
                    <a:pt x="269" y="1184"/>
                    <a:pt x="252" y="1174"/>
                  </a:cubicBezTo>
                  <a:lnTo>
                    <a:pt x="28" y="1011"/>
                  </a:lnTo>
                  <a:cubicBezTo>
                    <a:pt x="18" y="1004"/>
                    <a:pt x="11" y="987"/>
                    <a:pt x="11" y="970"/>
                  </a:cubicBezTo>
                  <a:cubicBezTo>
                    <a:pt x="11" y="929"/>
                    <a:pt x="31" y="885"/>
                    <a:pt x="62" y="861"/>
                  </a:cubicBezTo>
                  <a:lnTo>
                    <a:pt x="375" y="620"/>
                  </a:lnTo>
                  <a:cubicBezTo>
                    <a:pt x="395" y="606"/>
                    <a:pt x="412" y="579"/>
                    <a:pt x="423" y="549"/>
                  </a:cubicBezTo>
                  <a:lnTo>
                    <a:pt x="561" y="89"/>
                  </a:lnTo>
                  <a:cubicBezTo>
                    <a:pt x="575" y="42"/>
                    <a:pt x="610" y="11"/>
                    <a:pt x="633" y="11"/>
                  </a:cubicBezTo>
                  <a:close/>
                  <a:moveTo>
                    <a:pt x="636" y="1"/>
                  </a:moveTo>
                  <a:cubicBezTo>
                    <a:pt x="634" y="1"/>
                    <a:pt x="632" y="1"/>
                    <a:pt x="630" y="1"/>
                  </a:cubicBezTo>
                  <a:cubicBezTo>
                    <a:pt x="599" y="1"/>
                    <a:pt x="565" y="39"/>
                    <a:pt x="552" y="86"/>
                  </a:cubicBezTo>
                  <a:lnTo>
                    <a:pt x="412" y="545"/>
                  </a:lnTo>
                  <a:cubicBezTo>
                    <a:pt x="402" y="572"/>
                    <a:pt x="385" y="599"/>
                    <a:pt x="368" y="613"/>
                  </a:cubicBezTo>
                  <a:lnTo>
                    <a:pt x="55" y="855"/>
                  </a:lnTo>
                  <a:cubicBezTo>
                    <a:pt x="18" y="882"/>
                    <a:pt x="1" y="932"/>
                    <a:pt x="1" y="970"/>
                  </a:cubicBezTo>
                  <a:cubicBezTo>
                    <a:pt x="1" y="990"/>
                    <a:pt x="7" y="1011"/>
                    <a:pt x="21" y="1018"/>
                  </a:cubicBezTo>
                  <a:lnTo>
                    <a:pt x="249" y="1181"/>
                  </a:lnTo>
                  <a:cubicBezTo>
                    <a:pt x="259" y="1191"/>
                    <a:pt x="266" y="1211"/>
                    <a:pt x="263" y="1238"/>
                  </a:cubicBezTo>
                  <a:lnTo>
                    <a:pt x="208" y="1684"/>
                  </a:lnTo>
                  <a:cubicBezTo>
                    <a:pt x="205" y="1718"/>
                    <a:pt x="215" y="1745"/>
                    <a:pt x="235" y="1756"/>
                  </a:cubicBezTo>
                  <a:lnTo>
                    <a:pt x="249" y="1756"/>
                  </a:lnTo>
                  <a:cubicBezTo>
                    <a:pt x="269" y="1756"/>
                    <a:pt x="290" y="1745"/>
                    <a:pt x="307" y="1721"/>
                  </a:cubicBezTo>
                  <a:lnTo>
                    <a:pt x="586" y="1365"/>
                  </a:lnTo>
                  <a:cubicBezTo>
                    <a:pt x="602" y="1344"/>
                    <a:pt x="623" y="1334"/>
                    <a:pt x="636" y="1334"/>
                  </a:cubicBezTo>
                  <a:lnTo>
                    <a:pt x="915" y="1368"/>
                  </a:lnTo>
                  <a:cubicBezTo>
                    <a:pt x="918" y="1369"/>
                    <a:pt x="921" y="1369"/>
                    <a:pt x="924" y="1369"/>
                  </a:cubicBezTo>
                  <a:cubicBezTo>
                    <a:pt x="939" y="1369"/>
                    <a:pt x="955" y="1362"/>
                    <a:pt x="966" y="1348"/>
                  </a:cubicBezTo>
                  <a:cubicBezTo>
                    <a:pt x="994" y="1320"/>
                    <a:pt x="1017" y="1273"/>
                    <a:pt x="1010" y="1228"/>
                  </a:cubicBezTo>
                  <a:lnTo>
                    <a:pt x="956" y="844"/>
                  </a:lnTo>
                  <a:cubicBezTo>
                    <a:pt x="953" y="820"/>
                    <a:pt x="960" y="789"/>
                    <a:pt x="973" y="766"/>
                  </a:cubicBezTo>
                  <a:lnTo>
                    <a:pt x="1201" y="341"/>
                  </a:lnTo>
                  <a:cubicBezTo>
                    <a:pt x="1225" y="297"/>
                    <a:pt x="1225" y="249"/>
                    <a:pt x="1204" y="226"/>
                  </a:cubicBezTo>
                  <a:cubicBezTo>
                    <a:pt x="1197" y="216"/>
                    <a:pt x="1188" y="212"/>
                    <a:pt x="1177" y="212"/>
                  </a:cubicBezTo>
                  <a:cubicBezTo>
                    <a:pt x="1171" y="212"/>
                    <a:pt x="1166" y="213"/>
                    <a:pt x="1160" y="215"/>
                  </a:cubicBezTo>
                  <a:lnTo>
                    <a:pt x="847" y="334"/>
                  </a:lnTo>
                  <a:cubicBezTo>
                    <a:pt x="842" y="336"/>
                    <a:pt x="837" y="337"/>
                    <a:pt x="833" y="337"/>
                  </a:cubicBezTo>
                  <a:cubicBezTo>
                    <a:pt x="823" y="337"/>
                    <a:pt x="815" y="332"/>
                    <a:pt x="810" y="320"/>
                  </a:cubicBezTo>
                  <a:lnTo>
                    <a:pt x="667" y="25"/>
                  </a:lnTo>
                  <a:cubicBezTo>
                    <a:pt x="661" y="10"/>
                    <a:pt x="650" y="1"/>
                    <a:pt x="6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3272350" y="2336300"/>
              <a:ext cx="47975" cy="30800"/>
            </a:xfrm>
            <a:custGeom>
              <a:rect b="b" l="l" r="r" t="t"/>
              <a:pathLst>
                <a:path extrusionOk="0" h="1232" w="1919">
                  <a:moveTo>
                    <a:pt x="1708" y="1"/>
                  </a:moveTo>
                  <a:cubicBezTo>
                    <a:pt x="1677" y="1"/>
                    <a:pt x="1646" y="8"/>
                    <a:pt x="1615" y="24"/>
                  </a:cubicBezTo>
                  <a:lnTo>
                    <a:pt x="120" y="888"/>
                  </a:lnTo>
                  <a:cubicBezTo>
                    <a:pt x="32" y="939"/>
                    <a:pt x="1" y="1052"/>
                    <a:pt x="52" y="1140"/>
                  </a:cubicBezTo>
                  <a:cubicBezTo>
                    <a:pt x="85" y="1201"/>
                    <a:pt x="147" y="1232"/>
                    <a:pt x="211" y="1232"/>
                  </a:cubicBezTo>
                  <a:cubicBezTo>
                    <a:pt x="242" y="1232"/>
                    <a:pt x="276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7" y="93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3272350" y="2357900"/>
              <a:ext cx="47975" cy="30875"/>
            </a:xfrm>
            <a:custGeom>
              <a:rect b="b" l="l" r="r" t="t"/>
              <a:pathLst>
                <a:path extrusionOk="0" h="1235" w="1919">
                  <a:moveTo>
                    <a:pt x="1708" y="1"/>
                  </a:moveTo>
                  <a:cubicBezTo>
                    <a:pt x="1677" y="1"/>
                    <a:pt x="1646" y="7"/>
                    <a:pt x="1615" y="24"/>
                  </a:cubicBezTo>
                  <a:lnTo>
                    <a:pt x="120" y="891"/>
                  </a:lnTo>
                  <a:cubicBezTo>
                    <a:pt x="32" y="942"/>
                    <a:pt x="1" y="1054"/>
                    <a:pt x="52" y="1143"/>
                  </a:cubicBezTo>
                  <a:cubicBezTo>
                    <a:pt x="85" y="1200"/>
                    <a:pt x="147" y="1234"/>
                    <a:pt x="211" y="1234"/>
                  </a:cubicBezTo>
                  <a:cubicBezTo>
                    <a:pt x="242" y="1234"/>
                    <a:pt x="276" y="1225"/>
                    <a:pt x="303" y="1207"/>
                  </a:cubicBezTo>
                  <a:lnTo>
                    <a:pt x="1799" y="343"/>
                  </a:lnTo>
                  <a:cubicBezTo>
                    <a:pt x="1888" y="293"/>
                    <a:pt x="1918" y="180"/>
                    <a:pt x="1867" y="92"/>
                  </a:cubicBezTo>
                  <a:cubicBezTo>
                    <a:pt x="1833" y="34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3272350" y="2379475"/>
              <a:ext cx="47975" cy="30875"/>
            </a:xfrm>
            <a:custGeom>
              <a:rect b="b" l="l" r="r" t="t"/>
              <a:pathLst>
                <a:path extrusionOk="0" h="1235" w="1919">
                  <a:moveTo>
                    <a:pt x="1708" y="1"/>
                  </a:moveTo>
                  <a:cubicBezTo>
                    <a:pt x="1677" y="1"/>
                    <a:pt x="1646" y="11"/>
                    <a:pt x="1615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5" y="1201"/>
                    <a:pt x="147" y="1235"/>
                    <a:pt x="211" y="1235"/>
                  </a:cubicBezTo>
                  <a:cubicBezTo>
                    <a:pt x="242" y="1235"/>
                    <a:pt x="276" y="1228"/>
                    <a:pt x="303" y="1211"/>
                  </a:cubicBezTo>
                  <a:lnTo>
                    <a:pt x="1799" y="344"/>
                  </a:lnTo>
                  <a:cubicBezTo>
                    <a:pt x="1888" y="296"/>
                    <a:pt x="1918" y="181"/>
                    <a:pt x="1867" y="92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1840350" y="3139925"/>
              <a:ext cx="25025" cy="100850"/>
            </a:xfrm>
            <a:custGeom>
              <a:rect b="b" l="l" r="r" t="t"/>
              <a:pathLst>
                <a:path extrusionOk="0" h="4034" w="1001">
                  <a:moveTo>
                    <a:pt x="1" y="1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1915150" y="3304200"/>
              <a:ext cx="299300" cy="967500"/>
            </a:xfrm>
            <a:custGeom>
              <a:rect b="b" l="l" r="r" t="t"/>
              <a:pathLst>
                <a:path extrusionOk="0" h="38700" w="11972">
                  <a:moveTo>
                    <a:pt x="11678" y="0"/>
                  </a:moveTo>
                  <a:cubicBezTo>
                    <a:pt x="11606" y="0"/>
                    <a:pt x="11526" y="24"/>
                    <a:pt x="11441" y="73"/>
                  </a:cubicBezTo>
                  <a:lnTo>
                    <a:pt x="531" y="6369"/>
                  </a:lnTo>
                  <a:cubicBezTo>
                    <a:pt x="238" y="6540"/>
                    <a:pt x="1" y="6954"/>
                    <a:pt x="1" y="7291"/>
                  </a:cubicBezTo>
                  <a:lnTo>
                    <a:pt x="1" y="38321"/>
                  </a:lnTo>
                  <a:cubicBezTo>
                    <a:pt x="1" y="38560"/>
                    <a:pt x="121" y="38700"/>
                    <a:pt x="295" y="38700"/>
                  </a:cubicBezTo>
                  <a:cubicBezTo>
                    <a:pt x="366" y="38700"/>
                    <a:pt x="446" y="38676"/>
                    <a:pt x="531" y="38627"/>
                  </a:cubicBezTo>
                  <a:lnTo>
                    <a:pt x="11441" y="32327"/>
                  </a:lnTo>
                  <a:cubicBezTo>
                    <a:pt x="11733" y="32161"/>
                    <a:pt x="11972" y="31745"/>
                    <a:pt x="11972" y="31409"/>
                  </a:cubicBezTo>
                  <a:lnTo>
                    <a:pt x="11972" y="379"/>
                  </a:lnTo>
                  <a:cubicBezTo>
                    <a:pt x="11972" y="140"/>
                    <a:pt x="11852" y="0"/>
                    <a:pt x="11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1965050" y="3390500"/>
              <a:ext cx="199500" cy="132525"/>
            </a:xfrm>
            <a:custGeom>
              <a:rect b="b" l="l" r="r" t="t"/>
              <a:pathLst>
                <a:path extrusionOk="0" h="5301" w="7980">
                  <a:moveTo>
                    <a:pt x="7697" y="0"/>
                  </a:moveTo>
                  <a:cubicBezTo>
                    <a:pt x="7623" y="0"/>
                    <a:pt x="7539" y="24"/>
                    <a:pt x="7449" y="75"/>
                  </a:cubicBezTo>
                  <a:lnTo>
                    <a:pt x="531" y="4070"/>
                  </a:lnTo>
                  <a:cubicBezTo>
                    <a:pt x="238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1" y="5300"/>
                  </a:cubicBezTo>
                  <a:cubicBezTo>
                    <a:pt x="355" y="5300"/>
                    <a:pt x="441" y="5275"/>
                    <a:pt x="531" y="5222"/>
                  </a:cubicBezTo>
                  <a:lnTo>
                    <a:pt x="7449" y="1228"/>
                  </a:lnTo>
                  <a:cubicBezTo>
                    <a:pt x="7742" y="1058"/>
                    <a:pt x="7980" y="664"/>
                    <a:pt x="7980" y="347"/>
                  </a:cubicBezTo>
                  <a:cubicBezTo>
                    <a:pt x="7980" y="125"/>
                    <a:pt x="7865" y="0"/>
                    <a:pt x="76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1965050" y="3546650"/>
              <a:ext cx="24925" cy="36200"/>
            </a:xfrm>
            <a:custGeom>
              <a:rect b="b" l="l" r="r" t="t"/>
              <a:pathLst>
                <a:path extrusionOk="0" h="1448" w="997">
                  <a:moveTo>
                    <a:pt x="820" y="1"/>
                  </a:moveTo>
                  <a:cubicBezTo>
                    <a:pt x="777" y="1"/>
                    <a:pt x="729" y="15"/>
                    <a:pt x="677" y="44"/>
                  </a:cubicBezTo>
                  <a:lnTo>
                    <a:pt x="320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3" y="1095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2014925" y="3448075"/>
              <a:ext cx="149625" cy="103725"/>
            </a:xfrm>
            <a:custGeom>
              <a:rect b="b" l="l" r="r" t="t"/>
              <a:pathLst>
                <a:path extrusionOk="0" h="4149" w="5985">
                  <a:moveTo>
                    <a:pt x="5703" y="1"/>
                  </a:moveTo>
                  <a:cubicBezTo>
                    <a:pt x="5628" y="1"/>
                    <a:pt x="5544" y="25"/>
                    <a:pt x="5454" y="77"/>
                  </a:cubicBezTo>
                  <a:lnTo>
                    <a:pt x="531" y="2919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2" y="4124"/>
                    <a:pt x="531" y="4072"/>
                  </a:cubicBezTo>
                  <a:lnTo>
                    <a:pt x="5454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1965050" y="3604300"/>
              <a:ext cx="24925" cy="36175"/>
            </a:xfrm>
            <a:custGeom>
              <a:rect b="b" l="l" r="r" t="t"/>
              <a:pathLst>
                <a:path extrusionOk="0" h="1447" w="997">
                  <a:moveTo>
                    <a:pt x="819" y="0"/>
                  </a:moveTo>
                  <a:cubicBezTo>
                    <a:pt x="776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0" y="1196"/>
                  </a:lnTo>
                  <a:cubicBezTo>
                    <a:pt x="853" y="1094"/>
                    <a:pt x="996" y="846"/>
                    <a:pt x="996" y="645"/>
                  </a:cubicBezTo>
                  <a:lnTo>
                    <a:pt x="996" y="227"/>
                  </a:lnTo>
                  <a:cubicBezTo>
                    <a:pt x="996" y="84"/>
                    <a:pt x="924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2014925" y="350577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5"/>
                    <a:pt x="5454" y="78"/>
                  </a:cubicBezTo>
                  <a:lnTo>
                    <a:pt x="531" y="2916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4" y="1227"/>
                  </a:lnTo>
                  <a:cubicBezTo>
                    <a:pt x="5747" y="1057"/>
                    <a:pt x="5985" y="663"/>
                    <a:pt x="5985" y="346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1965050" y="3661900"/>
              <a:ext cx="24925" cy="36125"/>
            </a:xfrm>
            <a:custGeom>
              <a:rect b="b" l="l" r="r" t="t"/>
              <a:pathLst>
                <a:path extrusionOk="0" h="1445" w="997">
                  <a:moveTo>
                    <a:pt x="820" y="1"/>
                  </a:moveTo>
                  <a:cubicBezTo>
                    <a:pt x="777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0"/>
                    <a:pt x="320" y="1401"/>
                  </a:cubicBezTo>
                  <a:lnTo>
                    <a:pt x="680" y="1193"/>
                  </a:lnTo>
                  <a:cubicBezTo>
                    <a:pt x="853" y="1091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2014925" y="356332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0"/>
                  </a:moveTo>
                  <a:cubicBezTo>
                    <a:pt x="5630" y="0"/>
                    <a:pt x="5545" y="25"/>
                    <a:pt x="5454" y="78"/>
                  </a:cubicBezTo>
                  <a:lnTo>
                    <a:pt x="531" y="2919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1"/>
                    <a:pt x="115" y="4146"/>
                    <a:pt x="282" y="4146"/>
                  </a:cubicBezTo>
                  <a:cubicBezTo>
                    <a:pt x="356" y="4146"/>
                    <a:pt x="441" y="4122"/>
                    <a:pt x="531" y="4069"/>
                  </a:cubicBezTo>
                  <a:lnTo>
                    <a:pt x="5454" y="1230"/>
                  </a:lnTo>
                  <a:cubicBezTo>
                    <a:pt x="5747" y="1060"/>
                    <a:pt x="5985" y="663"/>
                    <a:pt x="5985" y="346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1965050" y="3719425"/>
              <a:ext cx="24925" cy="36150"/>
            </a:xfrm>
            <a:custGeom>
              <a:rect b="b" l="l" r="r" t="t"/>
              <a:pathLst>
                <a:path extrusionOk="0" h="1446" w="997">
                  <a:moveTo>
                    <a:pt x="817" y="0"/>
                  </a:moveTo>
                  <a:cubicBezTo>
                    <a:pt x="775" y="0"/>
                    <a:pt x="727" y="13"/>
                    <a:pt x="677" y="41"/>
                  </a:cubicBezTo>
                  <a:lnTo>
                    <a:pt x="320" y="253"/>
                  </a:lnTo>
                  <a:cubicBezTo>
                    <a:pt x="143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1"/>
                    <a:pt x="320" y="1401"/>
                  </a:cubicBezTo>
                  <a:lnTo>
                    <a:pt x="680" y="1194"/>
                  </a:lnTo>
                  <a:cubicBezTo>
                    <a:pt x="853" y="1092"/>
                    <a:pt x="996" y="847"/>
                    <a:pt x="996" y="643"/>
                  </a:cubicBezTo>
                  <a:lnTo>
                    <a:pt x="996" y="229"/>
                  </a:lnTo>
                  <a:cubicBezTo>
                    <a:pt x="996" y="83"/>
                    <a:pt x="923" y="0"/>
                    <a:pt x="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2014925" y="3620850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4" y="1"/>
                  </a:moveTo>
                  <a:cubicBezTo>
                    <a:pt x="5630" y="1"/>
                    <a:pt x="5545" y="26"/>
                    <a:pt x="5454" y="78"/>
                  </a:cubicBezTo>
                  <a:lnTo>
                    <a:pt x="531" y="2920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4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1963925" y="3707850"/>
              <a:ext cx="199625" cy="132525"/>
            </a:xfrm>
            <a:custGeom>
              <a:rect b="b" l="l" r="r" t="t"/>
              <a:pathLst>
                <a:path extrusionOk="0" h="5301" w="7985">
                  <a:moveTo>
                    <a:pt x="7701" y="1"/>
                  </a:moveTo>
                  <a:cubicBezTo>
                    <a:pt x="7627" y="1"/>
                    <a:pt x="7543" y="25"/>
                    <a:pt x="7454" y="76"/>
                  </a:cubicBezTo>
                  <a:lnTo>
                    <a:pt x="535" y="4071"/>
                  </a:lnTo>
                  <a:cubicBezTo>
                    <a:pt x="242" y="4241"/>
                    <a:pt x="1" y="4635"/>
                    <a:pt x="1" y="4955"/>
                  </a:cubicBezTo>
                  <a:cubicBezTo>
                    <a:pt x="1" y="5176"/>
                    <a:pt x="115" y="5301"/>
                    <a:pt x="283" y="5301"/>
                  </a:cubicBezTo>
                  <a:cubicBezTo>
                    <a:pt x="358" y="5301"/>
                    <a:pt x="444" y="5276"/>
                    <a:pt x="535" y="5224"/>
                  </a:cubicBezTo>
                  <a:lnTo>
                    <a:pt x="7454" y="1229"/>
                  </a:lnTo>
                  <a:cubicBezTo>
                    <a:pt x="7746" y="1059"/>
                    <a:pt x="7984" y="664"/>
                    <a:pt x="7984" y="348"/>
                  </a:cubicBezTo>
                  <a:cubicBezTo>
                    <a:pt x="7984" y="126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1963925" y="3864025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2013825" y="3765450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6" y="0"/>
                  </a:moveTo>
                  <a:cubicBezTo>
                    <a:pt x="5632" y="0"/>
                    <a:pt x="5547" y="25"/>
                    <a:pt x="5458" y="77"/>
                  </a:cubicBezTo>
                  <a:lnTo>
                    <a:pt x="534" y="2920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3"/>
                    <a:pt x="115" y="4149"/>
                    <a:pt x="284" y="4149"/>
                  </a:cubicBezTo>
                  <a:cubicBezTo>
                    <a:pt x="358" y="4149"/>
                    <a:pt x="444" y="4124"/>
                    <a:pt x="534" y="4072"/>
                  </a:cubicBezTo>
                  <a:lnTo>
                    <a:pt x="5458" y="1230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7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1963925" y="3921650"/>
              <a:ext cx="25025" cy="36225"/>
            </a:xfrm>
            <a:custGeom>
              <a:rect b="b" l="l" r="r" t="t"/>
              <a:pathLst>
                <a:path extrusionOk="0" h="1449" w="1001">
                  <a:moveTo>
                    <a:pt x="823" y="1"/>
                  </a:moveTo>
                  <a:cubicBezTo>
                    <a:pt x="780" y="1"/>
                    <a:pt x="732" y="15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50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013825" y="3823150"/>
              <a:ext cx="149725" cy="103675"/>
            </a:xfrm>
            <a:custGeom>
              <a:rect b="b" l="l" r="r" t="t"/>
              <a:pathLst>
                <a:path extrusionOk="0" h="4147" w="5989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4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8" y="1227"/>
                  </a:lnTo>
                  <a:cubicBezTo>
                    <a:pt x="5750" y="1061"/>
                    <a:pt x="5988" y="662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1963925" y="3979275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3"/>
                  </a:lnTo>
                  <a:cubicBezTo>
                    <a:pt x="858" y="1091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2013825" y="3880675"/>
              <a:ext cx="149725" cy="103725"/>
            </a:xfrm>
            <a:custGeom>
              <a:rect b="b" l="l" r="r" t="t"/>
              <a:pathLst>
                <a:path extrusionOk="0" h="4149" w="5989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3"/>
                    <a:pt x="115" y="4148"/>
                    <a:pt x="284" y="4148"/>
                  </a:cubicBezTo>
                  <a:cubicBezTo>
                    <a:pt x="359" y="4148"/>
                    <a:pt x="444" y="4124"/>
                    <a:pt x="534" y="4073"/>
                  </a:cubicBezTo>
                  <a:lnTo>
                    <a:pt x="5458" y="1231"/>
                  </a:lnTo>
                  <a:cubicBezTo>
                    <a:pt x="5750" y="1061"/>
                    <a:pt x="5988" y="663"/>
                    <a:pt x="5988" y="347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9"/>
            <p:cNvSpPr/>
            <p:nvPr/>
          </p:nvSpPr>
          <p:spPr>
            <a:xfrm>
              <a:off x="1963925" y="4036775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2" y="1"/>
                  </a:moveTo>
                  <a:cubicBezTo>
                    <a:pt x="780" y="1"/>
                    <a:pt x="732" y="14"/>
                    <a:pt x="681" y="43"/>
                  </a:cubicBezTo>
                  <a:lnTo>
                    <a:pt x="321" y="253"/>
                  </a:lnTo>
                  <a:cubicBezTo>
                    <a:pt x="144" y="352"/>
                    <a:pt x="1" y="600"/>
                    <a:pt x="1" y="804"/>
                  </a:cubicBezTo>
                  <a:lnTo>
                    <a:pt x="1" y="1219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2"/>
                    <a:pt x="321" y="1402"/>
                  </a:cubicBezTo>
                  <a:lnTo>
                    <a:pt x="681" y="1195"/>
                  </a:lnTo>
                  <a:cubicBezTo>
                    <a:pt x="858" y="1093"/>
                    <a:pt x="1000" y="848"/>
                    <a:pt x="1000" y="644"/>
                  </a:cubicBezTo>
                  <a:lnTo>
                    <a:pt x="1000" y="230"/>
                  </a:lnTo>
                  <a:cubicBezTo>
                    <a:pt x="1000" y="84"/>
                    <a:pt x="928" y="1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9"/>
            <p:cNvSpPr/>
            <p:nvPr/>
          </p:nvSpPr>
          <p:spPr>
            <a:xfrm>
              <a:off x="2013825" y="3938225"/>
              <a:ext cx="149725" cy="103675"/>
            </a:xfrm>
            <a:custGeom>
              <a:rect b="b" l="l" r="r" t="t"/>
              <a:pathLst>
                <a:path extrusionOk="0" h="4147" w="5989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3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8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9"/>
            <p:cNvSpPr/>
            <p:nvPr/>
          </p:nvSpPr>
          <p:spPr>
            <a:xfrm>
              <a:off x="2862925" y="2972975"/>
              <a:ext cx="374150" cy="249225"/>
            </a:xfrm>
            <a:custGeom>
              <a:rect b="b" l="l" r="r" t="t"/>
              <a:pathLst>
                <a:path extrusionOk="0" h="9969" w="14966">
                  <a:moveTo>
                    <a:pt x="14669" y="1"/>
                  </a:moveTo>
                  <a:cubicBezTo>
                    <a:pt x="14598" y="1"/>
                    <a:pt x="14518" y="24"/>
                    <a:pt x="14433" y="73"/>
                  </a:cubicBezTo>
                  <a:lnTo>
                    <a:pt x="531" y="8100"/>
                  </a:lnTo>
                  <a:cubicBezTo>
                    <a:pt x="239" y="8270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5"/>
                    <a:pt x="531" y="9895"/>
                  </a:cubicBezTo>
                  <a:lnTo>
                    <a:pt x="14433" y="1804"/>
                  </a:lnTo>
                  <a:cubicBezTo>
                    <a:pt x="14729" y="1634"/>
                    <a:pt x="14964" y="1219"/>
                    <a:pt x="14964" y="882"/>
                  </a:cubicBezTo>
                  <a:lnTo>
                    <a:pt x="14964" y="382"/>
                  </a:lnTo>
                  <a:cubicBezTo>
                    <a:pt x="14966" y="141"/>
                    <a:pt x="14844" y="1"/>
                    <a:pt x="14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9"/>
            <p:cNvSpPr/>
            <p:nvPr/>
          </p:nvSpPr>
          <p:spPr>
            <a:xfrm>
              <a:off x="2862925" y="303047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8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7"/>
                  </a:lnTo>
                  <a:cubicBezTo>
                    <a:pt x="239" y="9424"/>
                    <a:pt x="1" y="9822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1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6"/>
                    <a:pt x="16845" y="1"/>
                    <a:pt x="16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9"/>
            <p:cNvSpPr/>
            <p:nvPr/>
          </p:nvSpPr>
          <p:spPr>
            <a:xfrm>
              <a:off x="2862925" y="3088050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7" y="0"/>
                  </a:moveTo>
                  <a:cubicBezTo>
                    <a:pt x="16603" y="0"/>
                    <a:pt x="16518" y="25"/>
                    <a:pt x="16429" y="77"/>
                  </a:cubicBezTo>
                  <a:lnTo>
                    <a:pt x="531" y="9256"/>
                  </a:lnTo>
                  <a:cubicBezTo>
                    <a:pt x="239" y="9426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59" y="665"/>
                    <a:pt x="16959" y="345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9"/>
            <p:cNvSpPr/>
            <p:nvPr/>
          </p:nvSpPr>
          <p:spPr>
            <a:xfrm>
              <a:off x="2862925" y="3145625"/>
              <a:ext cx="424000" cy="262125"/>
            </a:xfrm>
            <a:custGeom>
              <a:rect b="b" l="l" r="r" t="t"/>
              <a:pathLst>
                <a:path extrusionOk="0" h="10485" w="16960">
                  <a:moveTo>
                    <a:pt x="16676" y="1"/>
                  </a:moveTo>
                  <a:cubicBezTo>
                    <a:pt x="16602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8"/>
                    <a:pt x="115" y="10484"/>
                    <a:pt x="283" y="10484"/>
                  </a:cubicBezTo>
                  <a:cubicBezTo>
                    <a:pt x="357" y="10484"/>
                    <a:pt x="441" y="10460"/>
                    <a:pt x="531" y="10407"/>
                  </a:cubicBezTo>
                  <a:lnTo>
                    <a:pt x="16429" y="1228"/>
                  </a:lnTo>
                  <a:cubicBezTo>
                    <a:pt x="16721" y="1058"/>
                    <a:pt x="16959" y="664"/>
                    <a:pt x="16959" y="347"/>
                  </a:cubicBezTo>
                  <a:cubicBezTo>
                    <a:pt x="16959" y="126"/>
                    <a:pt x="16844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2862925" y="320320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0"/>
                  </a:moveTo>
                  <a:cubicBezTo>
                    <a:pt x="16604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4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3"/>
                    <a:pt x="16959" y="346"/>
                  </a:cubicBezTo>
                  <a:cubicBezTo>
                    <a:pt x="16959" y="125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2862925" y="326075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3"/>
                    <a:pt x="1" y="9821"/>
                    <a:pt x="1" y="10137"/>
                  </a:cubicBezTo>
                  <a:cubicBezTo>
                    <a:pt x="1" y="10358"/>
                    <a:pt x="114" y="10483"/>
                    <a:pt x="281" y="10483"/>
                  </a:cubicBezTo>
                  <a:cubicBezTo>
                    <a:pt x="356" y="10483"/>
                    <a:pt x="441" y="10458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7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2862925" y="3318300"/>
              <a:ext cx="424000" cy="262150"/>
            </a:xfrm>
            <a:custGeom>
              <a:rect b="b" l="l" r="r" t="t"/>
              <a:pathLst>
                <a:path extrusionOk="0" h="10486" w="1696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6"/>
                    <a:pt x="1" y="9821"/>
                    <a:pt x="1" y="10140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1" y="10461"/>
                    <a:pt x="531" y="10409"/>
                  </a:cubicBezTo>
                  <a:lnTo>
                    <a:pt x="16429" y="1229"/>
                  </a:lnTo>
                  <a:cubicBezTo>
                    <a:pt x="16721" y="1060"/>
                    <a:pt x="16959" y="665"/>
                    <a:pt x="16959" y="346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2862925" y="337590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1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59" y="663"/>
                    <a:pt x="16959" y="347"/>
                  </a:cubicBezTo>
                  <a:cubicBezTo>
                    <a:pt x="16959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2862925" y="3433450"/>
              <a:ext cx="424000" cy="262100"/>
            </a:xfrm>
            <a:custGeom>
              <a:rect b="b" l="l" r="r" t="t"/>
              <a:pathLst>
                <a:path extrusionOk="0" h="10484" w="16960">
                  <a:moveTo>
                    <a:pt x="16678" y="0"/>
                  </a:moveTo>
                  <a:cubicBezTo>
                    <a:pt x="16604" y="0"/>
                    <a:pt x="16519" y="25"/>
                    <a:pt x="16429" y="77"/>
                  </a:cubicBezTo>
                  <a:lnTo>
                    <a:pt x="531" y="9254"/>
                  </a:lnTo>
                  <a:cubicBezTo>
                    <a:pt x="239" y="9424"/>
                    <a:pt x="1" y="9821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0"/>
                  </a:lnTo>
                  <a:cubicBezTo>
                    <a:pt x="16721" y="1061"/>
                    <a:pt x="16959" y="662"/>
                    <a:pt x="16959" y="347"/>
                  </a:cubicBezTo>
                  <a:cubicBezTo>
                    <a:pt x="16959" y="125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2264300" y="3217800"/>
              <a:ext cx="548750" cy="852300"/>
            </a:xfrm>
            <a:custGeom>
              <a:rect b="b" l="l" r="r" t="t"/>
              <a:pathLst>
                <a:path extrusionOk="0" h="34092" w="21950">
                  <a:moveTo>
                    <a:pt x="21655" y="0"/>
                  </a:moveTo>
                  <a:cubicBezTo>
                    <a:pt x="21584" y="0"/>
                    <a:pt x="21504" y="23"/>
                    <a:pt x="21419" y="71"/>
                  </a:cubicBezTo>
                  <a:lnTo>
                    <a:pt x="535" y="12130"/>
                  </a:lnTo>
                  <a:cubicBezTo>
                    <a:pt x="239" y="12301"/>
                    <a:pt x="1" y="12712"/>
                    <a:pt x="1" y="13052"/>
                  </a:cubicBezTo>
                  <a:lnTo>
                    <a:pt x="1" y="33712"/>
                  </a:lnTo>
                  <a:cubicBezTo>
                    <a:pt x="1" y="33953"/>
                    <a:pt x="120" y="34092"/>
                    <a:pt x="295" y="34092"/>
                  </a:cubicBezTo>
                  <a:cubicBezTo>
                    <a:pt x="367" y="34092"/>
                    <a:pt x="449" y="34068"/>
                    <a:pt x="535" y="34018"/>
                  </a:cubicBezTo>
                  <a:lnTo>
                    <a:pt x="21419" y="21959"/>
                  </a:lnTo>
                  <a:cubicBezTo>
                    <a:pt x="21712" y="21793"/>
                    <a:pt x="21950" y="21378"/>
                    <a:pt x="21950" y="21041"/>
                  </a:cubicBezTo>
                  <a:lnTo>
                    <a:pt x="21950" y="381"/>
                  </a:lnTo>
                  <a:cubicBezTo>
                    <a:pt x="21950" y="139"/>
                    <a:pt x="21830" y="0"/>
                    <a:pt x="2165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2264300" y="3512650"/>
              <a:ext cx="548750" cy="557450"/>
            </a:xfrm>
            <a:custGeom>
              <a:rect b="b" l="l" r="r" t="t"/>
              <a:pathLst>
                <a:path extrusionOk="0" h="22298" w="21950">
                  <a:moveTo>
                    <a:pt x="16123" y="0"/>
                  </a:moveTo>
                  <a:lnTo>
                    <a:pt x="12635" y="6174"/>
                  </a:lnTo>
                  <a:lnTo>
                    <a:pt x="15086" y="9353"/>
                  </a:lnTo>
                  <a:lnTo>
                    <a:pt x="6984" y="2373"/>
                  </a:lnTo>
                  <a:lnTo>
                    <a:pt x="1" y="17492"/>
                  </a:lnTo>
                  <a:lnTo>
                    <a:pt x="1" y="21918"/>
                  </a:lnTo>
                  <a:cubicBezTo>
                    <a:pt x="1" y="22159"/>
                    <a:pt x="120" y="22298"/>
                    <a:pt x="295" y="22298"/>
                  </a:cubicBezTo>
                  <a:cubicBezTo>
                    <a:pt x="367" y="22298"/>
                    <a:pt x="449" y="22274"/>
                    <a:pt x="535" y="22224"/>
                  </a:cubicBezTo>
                  <a:lnTo>
                    <a:pt x="21419" y="10165"/>
                  </a:lnTo>
                  <a:cubicBezTo>
                    <a:pt x="21712" y="9999"/>
                    <a:pt x="21950" y="9584"/>
                    <a:pt x="21950" y="9247"/>
                  </a:cubicBezTo>
                  <a:lnTo>
                    <a:pt x="21950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2649000" y="3348350"/>
              <a:ext cx="78650" cy="101575"/>
            </a:xfrm>
            <a:custGeom>
              <a:rect b="b" l="l" r="r" t="t"/>
              <a:pathLst>
                <a:path extrusionOk="0" h="4063" w="3146">
                  <a:moveTo>
                    <a:pt x="2275" y="0"/>
                  </a:moveTo>
                  <a:cubicBezTo>
                    <a:pt x="2064" y="0"/>
                    <a:pt x="1826" y="69"/>
                    <a:pt x="1575" y="214"/>
                  </a:cubicBezTo>
                  <a:cubicBezTo>
                    <a:pt x="704" y="718"/>
                    <a:pt x="1" y="1938"/>
                    <a:pt x="1" y="2941"/>
                  </a:cubicBezTo>
                  <a:cubicBezTo>
                    <a:pt x="1" y="3652"/>
                    <a:pt x="355" y="4063"/>
                    <a:pt x="871" y="4063"/>
                  </a:cubicBezTo>
                  <a:cubicBezTo>
                    <a:pt x="1083" y="4063"/>
                    <a:pt x="1322" y="3994"/>
                    <a:pt x="1575" y="3849"/>
                  </a:cubicBezTo>
                  <a:cubicBezTo>
                    <a:pt x="2441" y="3346"/>
                    <a:pt x="3145" y="2125"/>
                    <a:pt x="3145" y="1122"/>
                  </a:cubicBezTo>
                  <a:cubicBezTo>
                    <a:pt x="3145" y="411"/>
                    <a:pt x="2791" y="0"/>
                    <a:pt x="22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1915150" y="2483400"/>
              <a:ext cx="1371775" cy="953100"/>
            </a:xfrm>
            <a:custGeom>
              <a:rect b="b" l="l" r="r" t="t"/>
              <a:pathLst>
                <a:path extrusionOk="0" h="38124" w="54871">
                  <a:moveTo>
                    <a:pt x="54577" y="0"/>
                  </a:moveTo>
                  <a:cubicBezTo>
                    <a:pt x="54506" y="0"/>
                    <a:pt x="54425" y="24"/>
                    <a:pt x="54340" y="73"/>
                  </a:cubicBezTo>
                  <a:lnTo>
                    <a:pt x="531" y="31140"/>
                  </a:lnTo>
                  <a:cubicBezTo>
                    <a:pt x="238" y="31307"/>
                    <a:pt x="1" y="31722"/>
                    <a:pt x="1" y="32058"/>
                  </a:cubicBezTo>
                  <a:lnTo>
                    <a:pt x="1" y="37743"/>
                  </a:lnTo>
                  <a:cubicBezTo>
                    <a:pt x="1" y="37985"/>
                    <a:pt x="121" y="38123"/>
                    <a:pt x="295" y="38123"/>
                  </a:cubicBezTo>
                  <a:cubicBezTo>
                    <a:pt x="366" y="38123"/>
                    <a:pt x="447" y="38101"/>
                    <a:pt x="531" y="38052"/>
                  </a:cubicBezTo>
                  <a:lnTo>
                    <a:pt x="54340" y="6985"/>
                  </a:lnTo>
                  <a:cubicBezTo>
                    <a:pt x="54632" y="6815"/>
                    <a:pt x="54870" y="6404"/>
                    <a:pt x="54870" y="6064"/>
                  </a:cubicBezTo>
                  <a:lnTo>
                    <a:pt x="54870" y="379"/>
                  </a:lnTo>
                  <a:cubicBezTo>
                    <a:pt x="54870" y="139"/>
                    <a:pt x="54751" y="0"/>
                    <a:pt x="545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2788050" y="2599950"/>
              <a:ext cx="399150" cy="270100"/>
            </a:xfrm>
            <a:custGeom>
              <a:rect b="b" l="l" r="r" t="t"/>
              <a:pathLst>
                <a:path extrusionOk="0" h="10804" w="15966">
                  <a:moveTo>
                    <a:pt x="15966" y="1"/>
                  </a:moveTo>
                  <a:lnTo>
                    <a:pt x="320" y="9031"/>
                  </a:lnTo>
                  <a:cubicBezTo>
                    <a:pt x="147" y="9133"/>
                    <a:pt x="0" y="9381"/>
                    <a:pt x="0" y="9585"/>
                  </a:cubicBezTo>
                  <a:lnTo>
                    <a:pt x="4" y="10575"/>
                  </a:lnTo>
                  <a:cubicBezTo>
                    <a:pt x="4" y="10720"/>
                    <a:pt x="77" y="10803"/>
                    <a:pt x="181" y="10803"/>
                  </a:cubicBezTo>
                  <a:cubicBezTo>
                    <a:pt x="223" y="10803"/>
                    <a:pt x="270" y="10790"/>
                    <a:pt x="320" y="10762"/>
                  </a:cubicBezTo>
                  <a:lnTo>
                    <a:pt x="15966" y="1728"/>
                  </a:lnTo>
                  <a:lnTo>
                    <a:pt x="159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3187175" y="2574650"/>
              <a:ext cx="49850" cy="68525"/>
            </a:xfrm>
            <a:custGeom>
              <a:rect b="b" l="l" r="r" t="t"/>
              <a:pathLst>
                <a:path extrusionOk="0" h="2741" w="1994">
                  <a:moveTo>
                    <a:pt x="1818" y="0"/>
                  </a:moveTo>
                  <a:cubicBezTo>
                    <a:pt x="1776" y="0"/>
                    <a:pt x="1728" y="14"/>
                    <a:pt x="1677" y="44"/>
                  </a:cubicBezTo>
                  <a:lnTo>
                    <a:pt x="1" y="1013"/>
                  </a:lnTo>
                  <a:lnTo>
                    <a:pt x="1" y="2740"/>
                  </a:lnTo>
                  <a:lnTo>
                    <a:pt x="1677" y="1771"/>
                  </a:lnTo>
                  <a:cubicBezTo>
                    <a:pt x="1851" y="1673"/>
                    <a:pt x="1994" y="1424"/>
                    <a:pt x="1994" y="1220"/>
                  </a:cubicBezTo>
                  <a:lnTo>
                    <a:pt x="1994" y="228"/>
                  </a:lnTo>
                  <a:cubicBezTo>
                    <a:pt x="1994" y="83"/>
                    <a:pt x="1922" y="0"/>
                    <a:pt x="18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3201625" y="2591475"/>
              <a:ext cx="25800" cy="31375"/>
            </a:xfrm>
            <a:custGeom>
              <a:rect b="b" l="l" r="r" t="t"/>
              <a:pathLst>
                <a:path extrusionOk="0" h="1255" w="1032">
                  <a:moveTo>
                    <a:pt x="528" y="139"/>
                  </a:moveTo>
                  <a:cubicBezTo>
                    <a:pt x="545" y="139"/>
                    <a:pt x="562" y="143"/>
                    <a:pt x="576" y="153"/>
                  </a:cubicBezTo>
                  <a:cubicBezTo>
                    <a:pt x="640" y="187"/>
                    <a:pt x="678" y="296"/>
                    <a:pt x="678" y="432"/>
                  </a:cubicBezTo>
                  <a:cubicBezTo>
                    <a:pt x="678" y="694"/>
                    <a:pt x="538" y="993"/>
                    <a:pt x="375" y="1088"/>
                  </a:cubicBezTo>
                  <a:cubicBezTo>
                    <a:pt x="343" y="1106"/>
                    <a:pt x="314" y="1115"/>
                    <a:pt x="289" y="1115"/>
                  </a:cubicBezTo>
                  <a:cubicBezTo>
                    <a:pt x="271" y="1115"/>
                    <a:pt x="254" y="1110"/>
                    <a:pt x="239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1"/>
                    <a:pt x="443" y="167"/>
                  </a:cubicBezTo>
                  <a:cubicBezTo>
                    <a:pt x="474" y="150"/>
                    <a:pt x="501" y="139"/>
                    <a:pt x="528" y="139"/>
                  </a:cubicBezTo>
                  <a:close/>
                  <a:moveTo>
                    <a:pt x="528" y="0"/>
                  </a:moveTo>
                  <a:cubicBezTo>
                    <a:pt x="478" y="0"/>
                    <a:pt x="427" y="15"/>
                    <a:pt x="375" y="44"/>
                  </a:cubicBezTo>
                  <a:cubicBezTo>
                    <a:pt x="164" y="167"/>
                    <a:pt x="1" y="506"/>
                    <a:pt x="1" y="823"/>
                  </a:cubicBezTo>
                  <a:cubicBezTo>
                    <a:pt x="1" y="1013"/>
                    <a:pt x="62" y="1159"/>
                    <a:pt x="171" y="1224"/>
                  </a:cubicBezTo>
                  <a:cubicBezTo>
                    <a:pt x="209" y="1245"/>
                    <a:pt x="250" y="1254"/>
                    <a:pt x="290" y="1254"/>
                  </a:cubicBezTo>
                  <a:cubicBezTo>
                    <a:pt x="338" y="1254"/>
                    <a:pt x="392" y="1237"/>
                    <a:pt x="443" y="1210"/>
                  </a:cubicBezTo>
                  <a:cubicBezTo>
                    <a:pt x="569" y="1135"/>
                    <a:pt x="678" y="983"/>
                    <a:pt x="746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4" y="867"/>
                    <a:pt x="1011" y="846"/>
                    <a:pt x="1021" y="816"/>
                  </a:cubicBezTo>
                  <a:cubicBezTo>
                    <a:pt x="1031" y="782"/>
                    <a:pt x="1011" y="741"/>
                    <a:pt x="973" y="731"/>
                  </a:cubicBezTo>
                  <a:lnTo>
                    <a:pt x="786" y="673"/>
                  </a:lnTo>
                  <a:cubicBezTo>
                    <a:pt x="807" y="592"/>
                    <a:pt x="817" y="510"/>
                    <a:pt x="817" y="432"/>
                  </a:cubicBezTo>
                  <a:cubicBezTo>
                    <a:pt x="817" y="241"/>
                    <a:pt x="755" y="95"/>
                    <a:pt x="647" y="31"/>
                  </a:cubicBezTo>
                  <a:cubicBezTo>
                    <a:pt x="610" y="10"/>
                    <a:pt x="569" y="0"/>
                    <a:pt x="5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2264300" y="2685000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12" y="0"/>
                  </a:moveTo>
                  <a:cubicBezTo>
                    <a:pt x="40540" y="0"/>
                    <a:pt x="40459" y="24"/>
                    <a:pt x="40374" y="74"/>
                  </a:cubicBezTo>
                  <a:lnTo>
                    <a:pt x="535" y="23076"/>
                  </a:lnTo>
                  <a:cubicBezTo>
                    <a:pt x="239" y="23243"/>
                    <a:pt x="1" y="23658"/>
                    <a:pt x="1" y="23994"/>
                  </a:cubicBezTo>
                  <a:lnTo>
                    <a:pt x="1" y="30831"/>
                  </a:lnTo>
                  <a:cubicBezTo>
                    <a:pt x="1" y="31072"/>
                    <a:pt x="120" y="31211"/>
                    <a:pt x="295" y="31211"/>
                  </a:cubicBezTo>
                  <a:cubicBezTo>
                    <a:pt x="367" y="31211"/>
                    <a:pt x="449" y="31187"/>
                    <a:pt x="535" y="31137"/>
                  </a:cubicBezTo>
                  <a:lnTo>
                    <a:pt x="40374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0"/>
                    <a:pt x="406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1884050" y="4134750"/>
              <a:ext cx="268700" cy="324250"/>
            </a:xfrm>
            <a:custGeom>
              <a:rect b="b" l="l" r="r" t="t"/>
              <a:pathLst>
                <a:path extrusionOk="0" h="12970" w="10748">
                  <a:moveTo>
                    <a:pt x="2682" y="1"/>
                  </a:moveTo>
                  <a:cubicBezTo>
                    <a:pt x="2320" y="1"/>
                    <a:pt x="1975" y="59"/>
                    <a:pt x="1656" y="183"/>
                  </a:cubicBezTo>
                  <a:cubicBezTo>
                    <a:pt x="1" y="825"/>
                    <a:pt x="276" y="3019"/>
                    <a:pt x="2373" y="4392"/>
                  </a:cubicBezTo>
                  <a:cubicBezTo>
                    <a:pt x="4468" y="5765"/>
                    <a:pt x="7606" y="7469"/>
                    <a:pt x="8606" y="9954"/>
                  </a:cubicBezTo>
                  <a:lnTo>
                    <a:pt x="10614" y="12970"/>
                  </a:lnTo>
                  <a:lnTo>
                    <a:pt x="10747" y="9488"/>
                  </a:lnTo>
                  <a:cubicBezTo>
                    <a:pt x="10682" y="7935"/>
                    <a:pt x="9422" y="4762"/>
                    <a:pt x="7724" y="2811"/>
                  </a:cubicBezTo>
                  <a:cubicBezTo>
                    <a:pt x="6333" y="1210"/>
                    <a:pt x="4335" y="1"/>
                    <a:pt x="2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1944225" y="4161250"/>
              <a:ext cx="216850" cy="263750"/>
            </a:xfrm>
            <a:custGeom>
              <a:rect b="b" l="l" r="r" t="t"/>
              <a:pathLst>
                <a:path extrusionOk="0" h="10550" w="8674">
                  <a:moveTo>
                    <a:pt x="127" y="1"/>
                  </a:moveTo>
                  <a:cubicBezTo>
                    <a:pt x="79" y="1"/>
                    <a:pt x="35" y="32"/>
                    <a:pt x="21" y="79"/>
                  </a:cubicBezTo>
                  <a:cubicBezTo>
                    <a:pt x="1" y="140"/>
                    <a:pt x="34" y="204"/>
                    <a:pt x="92" y="221"/>
                  </a:cubicBezTo>
                  <a:cubicBezTo>
                    <a:pt x="2703" y="1068"/>
                    <a:pt x="7174" y="5202"/>
                    <a:pt x="8438" y="10462"/>
                  </a:cubicBezTo>
                  <a:cubicBezTo>
                    <a:pt x="8449" y="10512"/>
                    <a:pt x="8493" y="10546"/>
                    <a:pt x="8544" y="10550"/>
                  </a:cubicBezTo>
                  <a:cubicBezTo>
                    <a:pt x="8554" y="10550"/>
                    <a:pt x="8565" y="10550"/>
                    <a:pt x="8575" y="10546"/>
                  </a:cubicBezTo>
                  <a:cubicBezTo>
                    <a:pt x="8636" y="10533"/>
                    <a:pt x="8673" y="10471"/>
                    <a:pt x="8659" y="10410"/>
                  </a:cubicBezTo>
                  <a:cubicBezTo>
                    <a:pt x="7378" y="5069"/>
                    <a:pt x="2822" y="867"/>
                    <a:pt x="164" y="7"/>
                  </a:cubicBezTo>
                  <a:cubicBezTo>
                    <a:pt x="152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1919750" y="4301025"/>
              <a:ext cx="229250" cy="209725"/>
            </a:xfrm>
            <a:custGeom>
              <a:rect b="b" l="l" r="r" t="t"/>
              <a:pathLst>
                <a:path extrusionOk="0" h="8389" w="9170">
                  <a:moveTo>
                    <a:pt x="2566" y="1"/>
                  </a:moveTo>
                  <a:cubicBezTo>
                    <a:pt x="830" y="1"/>
                    <a:pt x="1" y="1136"/>
                    <a:pt x="677" y="2266"/>
                  </a:cubicBezTo>
                  <a:cubicBezTo>
                    <a:pt x="1278" y="3266"/>
                    <a:pt x="3720" y="3772"/>
                    <a:pt x="5684" y="5009"/>
                  </a:cubicBezTo>
                  <a:cubicBezTo>
                    <a:pt x="7459" y="6128"/>
                    <a:pt x="8588" y="7526"/>
                    <a:pt x="8874" y="8389"/>
                  </a:cubicBezTo>
                  <a:lnTo>
                    <a:pt x="9169" y="6713"/>
                  </a:lnTo>
                  <a:cubicBezTo>
                    <a:pt x="8449" y="2708"/>
                    <a:pt x="4889" y="175"/>
                    <a:pt x="2917" y="16"/>
                  </a:cubicBezTo>
                  <a:cubicBezTo>
                    <a:pt x="2797" y="6"/>
                    <a:pt x="2679" y="1"/>
                    <a:pt x="25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1970675" y="4328225"/>
              <a:ext cx="182825" cy="159200"/>
            </a:xfrm>
            <a:custGeom>
              <a:rect b="b" l="l" r="r" t="t"/>
              <a:pathLst>
                <a:path extrusionOk="0" h="6368" w="7313">
                  <a:moveTo>
                    <a:pt x="117" y="1"/>
                  </a:moveTo>
                  <a:cubicBezTo>
                    <a:pt x="58" y="1"/>
                    <a:pt x="13" y="46"/>
                    <a:pt x="7" y="103"/>
                  </a:cubicBezTo>
                  <a:cubicBezTo>
                    <a:pt x="0" y="168"/>
                    <a:pt x="47" y="223"/>
                    <a:pt x="109" y="229"/>
                  </a:cubicBezTo>
                  <a:cubicBezTo>
                    <a:pt x="1723" y="369"/>
                    <a:pt x="5259" y="1820"/>
                    <a:pt x="7078" y="6295"/>
                  </a:cubicBezTo>
                  <a:cubicBezTo>
                    <a:pt x="7095" y="6339"/>
                    <a:pt x="7136" y="6366"/>
                    <a:pt x="7176" y="6366"/>
                  </a:cubicBezTo>
                  <a:cubicBezTo>
                    <a:pt x="7181" y="6367"/>
                    <a:pt x="7186" y="6367"/>
                    <a:pt x="7190" y="6367"/>
                  </a:cubicBezTo>
                  <a:cubicBezTo>
                    <a:pt x="7202" y="6367"/>
                    <a:pt x="7214" y="6364"/>
                    <a:pt x="7224" y="6359"/>
                  </a:cubicBezTo>
                  <a:cubicBezTo>
                    <a:pt x="7282" y="6336"/>
                    <a:pt x="7313" y="6267"/>
                    <a:pt x="7289" y="6210"/>
                  </a:cubicBezTo>
                  <a:cubicBezTo>
                    <a:pt x="5433" y="1641"/>
                    <a:pt x="1913" y="158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3603475" y="3262250"/>
              <a:ext cx="265950" cy="244125"/>
            </a:xfrm>
            <a:custGeom>
              <a:rect b="b" l="l" r="r" t="t"/>
              <a:pathLst>
                <a:path extrusionOk="0" h="9765" w="10638">
                  <a:moveTo>
                    <a:pt x="7506" y="1"/>
                  </a:moveTo>
                  <a:cubicBezTo>
                    <a:pt x="7429" y="1"/>
                    <a:pt x="7352" y="4"/>
                    <a:pt x="7273" y="10"/>
                  </a:cubicBezTo>
                  <a:cubicBezTo>
                    <a:pt x="5363" y="160"/>
                    <a:pt x="3319" y="1609"/>
                    <a:pt x="1830" y="3934"/>
                  </a:cubicBezTo>
                  <a:cubicBezTo>
                    <a:pt x="341" y="6256"/>
                    <a:pt x="1" y="9248"/>
                    <a:pt x="1" y="9248"/>
                  </a:cubicBezTo>
                  <a:lnTo>
                    <a:pt x="1341" y="9765"/>
                  </a:lnTo>
                  <a:cubicBezTo>
                    <a:pt x="3010" y="5257"/>
                    <a:pt x="6638" y="4025"/>
                    <a:pt x="8681" y="2819"/>
                  </a:cubicBezTo>
                  <a:cubicBezTo>
                    <a:pt x="10637" y="1664"/>
                    <a:pt x="9301" y="1"/>
                    <a:pt x="750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3636050" y="3262250"/>
              <a:ext cx="208600" cy="244125"/>
            </a:xfrm>
            <a:custGeom>
              <a:rect b="b" l="l" r="r" t="t"/>
              <a:pathLst>
                <a:path extrusionOk="0" h="9765" w="8344">
                  <a:moveTo>
                    <a:pt x="6198" y="0"/>
                  </a:moveTo>
                  <a:cubicBezTo>
                    <a:pt x="6123" y="0"/>
                    <a:pt x="6046" y="4"/>
                    <a:pt x="5970" y="10"/>
                  </a:cubicBezTo>
                  <a:cubicBezTo>
                    <a:pt x="4060" y="160"/>
                    <a:pt x="2016" y="1609"/>
                    <a:pt x="527" y="3934"/>
                  </a:cubicBezTo>
                  <a:cubicBezTo>
                    <a:pt x="334" y="4237"/>
                    <a:pt x="157" y="4549"/>
                    <a:pt x="0" y="4869"/>
                  </a:cubicBezTo>
                  <a:lnTo>
                    <a:pt x="0" y="9751"/>
                  </a:lnTo>
                  <a:lnTo>
                    <a:pt x="38" y="9765"/>
                  </a:lnTo>
                  <a:cubicBezTo>
                    <a:pt x="1707" y="5257"/>
                    <a:pt x="5335" y="4025"/>
                    <a:pt x="7378" y="2819"/>
                  </a:cubicBezTo>
                  <a:cubicBezTo>
                    <a:pt x="8061" y="2414"/>
                    <a:pt x="8343" y="1948"/>
                    <a:pt x="8343" y="1513"/>
                  </a:cubicBezTo>
                  <a:cubicBezTo>
                    <a:pt x="8343" y="704"/>
                    <a:pt x="7367" y="0"/>
                    <a:pt x="61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3615050" y="3284600"/>
              <a:ext cx="193725" cy="189450"/>
            </a:xfrm>
            <a:custGeom>
              <a:rect b="b" l="l" r="r" t="t"/>
              <a:pathLst>
                <a:path extrusionOk="0" h="7578" w="7749">
                  <a:moveTo>
                    <a:pt x="7639" y="1"/>
                  </a:moveTo>
                  <a:cubicBezTo>
                    <a:pt x="7631" y="1"/>
                    <a:pt x="7624" y="2"/>
                    <a:pt x="7616" y="4"/>
                  </a:cubicBezTo>
                  <a:cubicBezTo>
                    <a:pt x="5869" y="409"/>
                    <a:pt x="2034" y="2479"/>
                    <a:pt x="21" y="7436"/>
                  </a:cubicBezTo>
                  <a:cubicBezTo>
                    <a:pt x="1" y="7490"/>
                    <a:pt x="24" y="7548"/>
                    <a:pt x="79" y="7569"/>
                  </a:cubicBezTo>
                  <a:cubicBezTo>
                    <a:pt x="85" y="7572"/>
                    <a:pt x="93" y="7575"/>
                    <a:pt x="99" y="7575"/>
                  </a:cubicBezTo>
                  <a:cubicBezTo>
                    <a:pt x="106" y="7577"/>
                    <a:pt x="112" y="7577"/>
                    <a:pt x="118" y="7577"/>
                  </a:cubicBezTo>
                  <a:cubicBezTo>
                    <a:pt x="156" y="7577"/>
                    <a:pt x="194" y="7552"/>
                    <a:pt x="211" y="7514"/>
                  </a:cubicBezTo>
                  <a:cubicBezTo>
                    <a:pt x="2194" y="2632"/>
                    <a:pt x="5950" y="599"/>
                    <a:pt x="7661" y="205"/>
                  </a:cubicBezTo>
                  <a:cubicBezTo>
                    <a:pt x="7715" y="191"/>
                    <a:pt x="7749" y="136"/>
                    <a:pt x="7738" y="82"/>
                  </a:cubicBezTo>
                  <a:cubicBezTo>
                    <a:pt x="7727" y="35"/>
                    <a:pt x="7685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3619475" y="3411250"/>
              <a:ext cx="256775" cy="254500"/>
            </a:xfrm>
            <a:custGeom>
              <a:rect b="b" l="l" r="r" t="t"/>
              <a:pathLst>
                <a:path extrusionOk="0" h="10180" w="10271">
                  <a:moveTo>
                    <a:pt x="3467" y="1"/>
                  </a:moveTo>
                  <a:cubicBezTo>
                    <a:pt x="3432" y="1"/>
                    <a:pt x="3398" y="2"/>
                    <a:pt x="3363" y="3"/>
                  </a:cubicBezTo>
                  <a:cubicBezTo>
                    <a:pt x="2639" y="38"/>
                    <a:pt x="1959" y="517"/>
                    <a:pt x="1677" y="1180"/>
                  </a:cubicBezTo>
                  <a:cubicBezTo>
                    <a:pt x="1581" y="1408"/>
                    <a:pt x="1531" y="1646"/>
                    <a:pt x="1432" y="1870"/>
                  </a:cubicBezTo>
                  <a:cubicBezTo>
                    <a:pt x="1190" y="2431"/>
                    <a:pt x="544" y="2445"/>
                    <a:pt x="286" y="3016"/>
                  </a:cubicBezTo>
                  <a:cubicBezTo>
                    <a:pt x="51" y="3540"/>
                    <a:pt x="120" y="4141"/>
                    <a:pt x="112" y="4695"/>
                  </a:cubicBezTo>
                  <a:cubicBezTo>
                    <a:pt x="109" y="5545"/>
                    <a:pt x="116" y="6399"/>
                    <a:pt x="140" y="7248"/>
                  </a:cubicBezTo>
                  <a:cubicBezTo>
                    <a:pt x="150" y="7711"/>
                    <a:pt x="164" y="8170"/>
                    <a:pt x="181" y="8635"/>
                  </a:cubicBezTo>
                  <a:lnTo>
                    <a:pt x="181" y="8707"/>
                  </a:lnTo>
                  <a:cubicBezTo>
                    <a:pt x="174" y="9104"/>
                    <a:pt x="1" y="9506"/>
                    <a:pt x="106" y="9894"/>
                  </a:cubicBezTo>
                  <a:cubicBezTo>
                    <a:pt x="109" y="9900"/>
                    <a:pt x="112" y="9904"/>
                    <a:pt x="116" y="9911"/>
                  </a:cubicBezTo>
                  <a:cubicBezTo>
                    <a:pt x="136" y="9938"/>
                    <a:pt x="184" y="9992"/>
                    <a:pt x="222" y="10033"/>
                  </a:cubicBezTo>
                  <a:cubicBezTo>
                    <a:pt x="222" y="10036"/>
                    <a:pt x="225" y="10040"/>
                    <a:pt x="225" y="10040"/>
                  </a:cubicBezTo>
                  <a:cubicBezTo>
                    <a:pt x="242" y="10053"/>
                    <a:pt x="263" y="10063"/>
                    <a:pt x="283" y="10074"/>
                  </a:cubicBezTo>
                  <a:cubicBezTo>
                    <a:pt x="425" y="10154"/>
                    <a:pt x="630" y="10179"/>
                    <a:pt x="831" y="10179"/>
                  </a:cubicBezTo>
                  <a:cubicBezTo>
                    <a:pt x="1011" y="10179"/>
                    <a:pt x="1187" y="10159"/>
                    <a:pt x="1313" y="10142"/>
                  </a:cubicBezTo>
                  <a:cubicBezTo>
                    <a:pt x="2111" y="10033"/>
                    <a:pt x="2874" y="9584"/>
                    <a:pt x="3305" y="8894"/>
                  </a:cubicBezTo>
                  <a:cubicBezTo>
                    <a:pt x="3662" y="8316"/>
                    <a:pt x="3845" y="7571"/>
                    <a:pt x="4437" y="7238"/>
                  </a:cubicBezTo>
                  <a:cubicBezTo>
                    <a:pt x="4665" y="7110"/>
                    <a:pt x="4918" y="7068"/>
                    <a:pt x="5175" y="7068"/>
                  </a:cubicBezTo>
                  <a:cubicBezTo>
                    <a:pt x="5340" y="7068"/>
                    <a:pt x="5507" y="7085"/>
                    <a:pt x="5668" y="7109"/>
                  </a:cubicBezTo>
                  <a:cubicBezTo>
                    <a:pt x="5807" y="7126"/>
                    <a:pt x="5946" y="7136"/>
                    <a:pt x="6093" y="7140"/>
                  </a:cubicBezTo>
                  <a:cubicBezTo>
                    <a:pt x="6392" y="7116"/>
                    <a:pt x="6691" y="7116"/>
                    <a:pt x="6987" y="7061"/>
                  </a:cubicBezTo>
                  <a:cubicBezTo>
                    <a:pt x="7341" y="6997"/>
                    <a:pt x="7701" y="6837"/>
                    <a:pt x="7895" y="6534"/>
                  </a:cubicBezTo>
                  <a:cubicBezTo>
                    <a:pt x="8357" y="5810"/>
                    <a:pt x="7650" y="4764"/>
                    <a:pt x="8082" y="4019"/>
                  </a:cubicBezTo>
                  <a:cubicBezTo>
                    <a:pt x="8296" y="3651"/>
                    <a:pt x="8728" y="3478"/>
                    <a:pt x="9122" y="3322"/>
                  </a:cubicBezTo>
                  <a:cubicBezTo>
                    <a:pt x="9516" y="3162"/>
                    <a:pt x="9941" y="2958"/>
                    <a:pt x="10115" y="2567"/>
                  </a:cubicBezTo>
                  <a:cubicBezTo>
                    <a:pt x="10271" y="2214"/>
                    <a:pt x="10166" y="1792"/>
                    <a:pt x="9952" y="1469"/>
                  </a:cubicBezTo>
                  <a:cubicBezTo>
                    <a:pt x="9541" y="847"/>
                    <a:pt x="8778" y="559"/>
                    <a:pt x="8021" y="559"/>
                  </a:cubicBezTo>
                  <a:cubicBezTo>
                    <a:pt x="7839" y="559"/>
                    <a:pt x="7656" y="576"/>
                    <a:pt x="7480" y="609"/>
                  </a:cubicBezTo>
                  <a:cubicBezTo>
                    <a:pt x="7191" y="663"/>
                    <a:pt x="6908" y="752"/>
                    <a:pt x="6616" y="772"/>
                  </a:cubicBezTo>
                  <a:cubicBezTo>
                    <a:pt x="6566" y="776"/>
                    <a:pt x="6517" y="778"/>
                    <a:pt x="6467" y="778"/>
                  </a:cubicBezTo>
                  <a:cubicBezTo>
                    <a:pt x="5439" y="778"/>
                    <a:pt x="4498" y="1"/>
                    <a:pt x="34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3617600" y="3447000"/>
              <a:ext cx="230875" cy="167350"/>
            </a:xfrm>
            <a:custGeom>
              <a:rect b="b" l="l" r="r" t="t"/>
              <a:pathLst>
                <a:path extrusionOk="0" h="6694" w="9235">
                  <a:moveTo>
                    <a:pt x="8891" y="0"/>
                  </a:moveTo>
                  <a:cubicBezTo>
                    <a:pt x="7100" y="0"/>
                    <a:pt x="1490" y="1040"/>
                    <a:pt x="14" y="6573"/>
                  </a:cubicBezTo>
                  <a:cubicBezTo>
                    <a:pt x="1" y="6624"/>
                    <a:pt x="32" y="6675"/>
                    <a:pt x="82" y="6689"/>
                  </a:cubicBezTo>
                  <a:cubicBezTo>
                    <a:pt x="85" y="6692"/>
                    <a:pt x="85" y="6692"/>
                    <a:pt x="89" y="6692"/>
                  </a:cubicBezTo>
                  <a:cubicBezTo>
                    <a:pt x="94" y="6693"/>
                    <a:pt x="99" y="6693"/>
                    <a:pt x="104" y="6693"/>
                  </a:cubicBezTo>
                  <a:cubicBezTo>
                    <a:pt x="147" y="6693"/>
                    <a:pt x="189" y="6666"/>
                    <a:pt x="198" y="6621"/>
                  </a:cubicBezTo>
                  <a:cubicBezTo>
                    <a:pt x="1642" y="1203"/>
                    <a:pt x="7137" y="191"/>
                    <a:pt x="8886" y="191"/>
                  </a:cubicBezTo>
                  <a:cubicBezTo>
                    <a:pt x="8978" y="191"/>
                    <a:pt x="9059" y="194"/>
                    <a:pt x="9129" y="199"/>
                  </a:cubicBezTo>
                  <a:cubicBezTo>
                    <a:pt x="9131" y="199"/>
                    <a:pt x="9133" y="199"/>
                    <a:pt x="9135" y="199"/>
                  </a:cubicBezTo>
                  <a:cubicBezTo>
                    <a:pt x="9187" y="199"/>
                    <a:pt x="9227" y="159"/>
                    <a:pt x="9231" y="111"/>
                  </a:cubicBezTo>
                  <a:cubicBezTo>
                    <a:pt x="9235" y="56"/>
                    <a:pt x="9197" y="12"/>
                    <a:pt x="9142" y="9"/>
                  </a:cubicBezTo>
                  <a:cubicBezTo>
                    <a:pt x="9070" y="3"/>
                    <a:pt x="8986" y="0"/>
                    <a:pt x="8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3681700" y="3504025"/>
              <a:ext cx="111775" cy="36475"/>
            </a:xfrm>
            <a:custGeom>
              <a:rect b="b" l="l" r="r" t="t"/>
              <a:pathLst>
                <a:path extrusionOk="0" h="1459" w="4471">
                  <a:moveTo>
                    <a:pt x="934" y="1"/>
                  </a:moveTo>
                  <a:cubicBezTo>
                    <a:pt x="666" y="1"/>
                    <a:pt x="385" y="20"/>
                    <a:pt x="92" y="63"/>
                  </a:cubicBezTo>
                  <a:cubicBezTo>
                    <a:pt x="38" y="73"/>
                    <a:pt x="0" y="121"/>
                    <a:pt x="10" y="171"/>
                  </a:cubicBezTo>
                  <a:cubicBezTo>
                    <a:pt x="17" y="221"/>
                    <a:pt x="57" y="254"/>
                    <a:pt x="105" y="254"/>
                  </a:cubicBezTo>
                  <a:cubicBezTo>
                    <a:pt x="110" y="254"/>
                    <a:pt x="114" y="254"/>
                    <a:pt x="119" y="253"/>
                  </a:cubicBezTo>
                  <a:cubicBezTo>
                    <a:pt x="404" y="211"/>
                    <a:pt x="677" y="193"/>
                    <a:pt x="936" y="193"/>
                  </a:cubicBezTo>
                  <a:cubicBezTo>
                    <a:pt x="3041" y="193"/>
                    <a:pt x="4283" y="1417"/>
                    <a:pt x="4297" y="1430"/>
                  </a:cubicBezTo>
                  <a:cubicBezTo>
                    <a:pt x="4311" y="1447"/>
                    <a:pt x="4328" y="1453"/>
                    <a:pt x="4348" y="1457"/>
                  </a:cubicBezTo>
                  <a:cubicBezTo>
                    <a:pt x="4354" y="1458"/>
                    <a:pt x="4360" y="1459"/>
                    <a:pt x="4367" y="1459"/>
                  </a:cubicBezTo>
                  <a:cubicBezTo>
                    <a:pt x="4390" y="1459"/>
                    <a:pt x="4415" y="1449"/>
                    <a:pt x="4433" y="1433"/>
                  </a:cubicBezTo>
                  <a:cubicBezTo>
                    <a:pt x="4471" y="1395"/>
                    <a:pt x="4471" y="1334"/>
                    <a:pt x="4433" y="1297"/>
                  </a:cubicBezTo>
                  <a:cubicBezTo>
                    <a:pt x="4418" y="1282"/>
                    <a:pt x="3123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2139625" y="2381275"/>
              <a:ext cx="1496450" cy="2150950"/>
            </a:xfrm>
            <a:custGeom>
              <a:rect b="b" l="l" r="r" t="t"/>
              <a:pathLst>
                <a:path extrusionOk="0" h="86038" w="59858">
                  <a:moveTo>
                    <a:pt x="58870" y="1"/>
                  </a:moveTo>
                  <a:cubicBezTo>
                    <a:pt x="58676" y="1"/>
                    <a:pt x="58479" y="45"/>
                    <a:pt x="58327" y="133"/>
                  </a:cubicBezTo>
                  <a:lnTo>
                    <a:pt x="531" y="33499"/>
                  </a:lnTo>
                  <a:cubicBezTo>
                    <a:pt x="239" y="33669"/>
                    <a:pt x="1" y="34080"/>
                    <a:pt x="1" y="34420"/>
                  </a:cubicBezTo>
                  <a:lnTo>
                    <a:pt x="1" y="85022"/>
                  </a:lnTo>
                  <a:cubicBezTo>
                    <a:pt x="1" y="85359"/>
                    <a:pt x="225" y="85764"/>
                    <a:pt x="500" y="85924"/>
                  </a:cubicBezTo>
                  <a:cubicBezTo>
                    <a:pt x="632" y="86000"/>
                    <a:pt x="805" y="86037"/>
                    <a:pt x="982" y="86037"/>
                  </a:cubicBezTo>
                  <a:cubicBezTo>
                    <a:pt x="1176" y="86037"/>
                    <a:pt x="1376" y="85992"/>
                    <a:pt x="1530" y="85904"/>
                  </a:cubicBezTo>
                  <a:lnTo>
                    <a:pt x="59327" y="52538"/>
                  </a:lnTo>
                  <a:cubicBezTo>
                    <a:pt x="59620" y="52368"/>
                    <a:pt x="59857" y="51956"/>
                    <a:pt x="59857" y="51616"/>
                  </a:cubicBezTo>
                  <a:lnTo>
                    <a:pt x="59857" y="1017"/>
                  </a:lnTo>
                  <a:cubicBezTo>
                    <a:pt x="59857" y="677"/>
                    <a:pt x="59633" y="272"/>
                    <a:pt x="59358" y="116"/>
                  </a:cubicBezTo>
                  <a:cubicBezTo>
                    <a:pt x="59225" y="39"/>
                    <a:pt x="59049" y="1"/>
                    <a:pt x="58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3611475" y="2381250"/>
              <a:ext cx="9125" cy="1475"/>
            </a:xfrm>
            <a:custGeom>
              <a:rect b="b" l="l" r="r" t="t"/>
              <a:pathLst>
                <a:path extrusionOk="0" h="59" w="365">
                  <a:moveTo>
                    <a:pt x="1" y="1"/>
                  </a:moveTo>
                  <a:cubicBezTo>
                    <a:pt x="126" y="1"/>
                    <a:pt x="256" y="21"/>
                    <a:pt x="365" y="59"/>
                  </a:cubicBezTo>
                  <a:cubicBezTo>
                    <a:pt x="256" y="2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2143550" y="2381250"/>
              <a:ext cx="1492350" cy="861875"/>
            </a:xfrm>
            <a:custGeom>
              <a:rect b="b" l="l" r="r" t="t"/>
              <a:pathLst>
                <a:path extrusionOk="0" h="34475" w="59694">
                  <a:moveTo>
                    <a:pt x="58683" y="1"/>
                  </a:moveTo>
                  <a:cubicBezTo>
                    <a:pt x="58500" y="8"/>
                    <a:pt x="58316" y="52"/>
                    <a:pt x="58170" y="134"/>
                  </a:cubicBezTo>
                  <a:lnTo>
                    <a:pt x="374" y="33503"/>
                  </a:lnTo>
                  <a:cubicBezTo>
                    <a:pt x="228" y="33588"/>
                    <a:pt x="98" y="33731"/>
                    <a:pt x="0" y="33897"/>
                  </a:cubicBezTo>
                  <a:lnTo>
                    <a:pt x="996" y="34475"/>
                  </a:lnTo>
                  <a:cubicBezTo>
                    <a:pt x="1003" y="34465"/>
                    <a:pt x="1010" y="34451"/>
                    <a:pt x="1016" y="34442"/>
                  </a:cubicBezTo>
                  <a:cubicBezTo>
                    <a:pt x="1108" y="34288"/>
                    <a:pt x="1234" y="34156"/>
                    <a:pt x="1373" y="34078"/>
                  </a:cubicBezTo>
                  <a:lnTo>
                    <a:pt x="59170" y="708"/>
                  </a:lnTo>
                  <a:cubicBezTo>
                    <a:pt x="59251" y="661"/>
                    <a:pt x="59333" y="637"/>
                    <a:pt x="59405" y="637"/>
                  </a:cubicBezTo>
                  <a:cubicBezTo>
                    <a:pt x="59557" y="637"/>
                    <a:pt x="59670" y="743"/>
                    <a:pt x="59694" y="929"/>
                  </a:cubicBezTo>
                  <a:cubicBezTo>
                    <a:pt x="59663" y="610"/>
                    <a:pt x="59452" y="263"/>
                    <a:pt x="59201" y="117"/>
                  </a:cubicBezTo>
                  <a:cubicBezTo>
                    <a:pt x="59163" y="93"/>
                    <a:pt x="59126" y="76"/>
                    <a:pt x="59082" y="59"/>
                  </a:cubicBezTo>
                  <a:cubicBezTo>
                    <a:pt x="58973" y="21"/>
                    <a:pt x="58843" y="1"/>
                    <a:pt x="587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2139625" y="3399275"/>
              <a:ext cx="35725" cy="1132925"/>
            </a:xfrm>
            <a:custGeom>
              <a:rect b="b" l="l" r="r" t="t"/>
              <a:pathLst>
                <a:path extrusionOk="0" h="45317" w="1429">
                  <a:moveTo>
                    <a:pt x="1428" y="45231"/>
                  </a:moveTo>
                  <a:lnTo>
                    <a:pt x="1428" y="45231"/>
                  </a:lnTo>
                  <a:cubicBezTo>
                    <a:pt x="1423" y="45233"/>
                    <a:pt x="1418" y="45235"/>
                    <a:pt x="1412" y="45237"/>
                  </a:cubicBezTo>
                  <a:lnTo>
                    <a:pt x="1412" y="45237"/>
                  </a:lnTo>
                  <a:cubicBezTo>
                    <a:pt x="1418" y="45236"/>
                    <a:pt x="1423" y="45233"/>
                    <a:pt x="1428" y="45231"/>
                  </a:cubicBezTo>
                  <a:close/>
                  <a:moveTo>
                    <a:pt x="1412" y="45237"/>
                  </a:moveTo>
                  <a:cubicBezTo>
                    <a:pt x="1411" y="45237"/>
                    <a:pt x="1410" y="45237"/>
                    <a:pt x="1408" y="45237"/>
                  </a:cubicBezTo>
                  <a:cubicBezTo>
                    <a:pt x="1406" y="45239"/>
                    <a:pt x="1404" y="45240"/>
                    <a:pt x="1401" y="45241"/>
                  </a:cubicBezTo>
                  <a:lnTo>
                    <a:pt x="1401" y="45241"/>
                  </a:lnTo>
                  <a:cubicBezTo>
                    <a:pt x="1405" y="45240"/>
                    <a:pt x="1409" y="45238"/>
                    <a:pt x="1412" y="45237"/>
                  </a:cubicBezTo>
                  <a:close/>
                  <a:moveTo>
                    <a:pt x="1" y="0"/>
                  </a:moveTo>
                  <a:lnTo>
                    <a:pt x="1" y="44302"/>
                  </a:lnTo>
                  <a:cubicBezTo>
                    <a:pt x="1" y="44643"/>
                    <a:pt x="222" y="45044"/>
                    <a:pt x="500" y="45204"/>
                  </a:cubicBezTo>
                  <a:cubicBezTo>
                    <a:pt x="630" y="45279"/>
                    <a:pt x="803" y="45316"/>
                    <a:pt x="978" y="45316"/>
                  </a:cubicBezTo>
                  <a:cubicBezTo>
                    <a:pt x="1023" y="45316"/>
                    <a:pt x="1068" y="45314"/>
                    <a:pt x="1112" y="45309"/>
                  </a:cubicBezTo>
                  <a:cubicBezTo>
                    <a:pt x="1140" y="45306"/>
                    <a:pt x="1167" y="45302"/>
                    <a:pt x="1194" y="45295"/>
                  </a:cubicBezTo>
                  <a:cubicBezTo>
                    <a:pt x="1211" y="45295"/>
                    <a:pt x="1228" y="45292"/>
                    <a:pt x="1242" y="45289"/>
                  </a:cubicBezTo>
                  <a:cubicBezTo>
                    <a:pt x="1269" y="45286"/>
                    <a:pt x="1292" y="45278"/>
                    <a:pt x="1316" y="45268"/>
                  </a:cubicBezTo>
                  <a:cubicBezTo>
                    <a:pt x="1330" y="45268"/>
                    <a:pt x="1344" y="45261"/>
                    <a:pt x="1353" y="45258"/>
                  </a:cubicBezTo>
                  <a:cubicBezTo>
                    <a:pt x="1369" y="45252"/>
                    <a:pt x="1384" y="45249"/>
                    <a:pt x="1401" y="45241"/>
                  </a:cubicBezTo>
                  <a:lnTo>
                    <a:pt x="1401" y="45241"/>
                  </a:lnTo>
                  <a:cubicBezTo>
                    <a:pt x="1393" y="45243"/>
                    <a:pt x="1385" y="45245"/>
                    <a:pt x="1377" y="45245"/>
                  </a:cubicBezTo>
                  <a:cubicBezTo>
                    <a:pt x="1371" y="45248"/>
                    <a:pt x="1371" y="45248"/>
                    <a:pt x="1364" y="45248"/>
                  </a:cubicBezTo>
                  <a:cubicBezTo>
                    <a:pt x="1340" y="45255"/>
                    <a:pt x="1320" y="45258"/>
                    <a:pt x="1292" y="45258"/>
                  </a:cubicBezTo>
                  <a:cubicBezTo>
                    <a:pt x="1119" y="45258"/>
                    <a:pt x="1000" y="45118"/>
                    <a:pt x="1000" y="44878"/>
                  </a:cubicBez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2139625" y="3312725"/>
              <a:ext cx="25" cy="28825"/>
            </a:xfrm>
            <a:custGeom>
              <a:rect b="b" l="l" r="r" t="t"/>
              <a:pathLst>
                <a:path extrusionOk="0" h="1153" w="1">
                  <a:moveTo>
                    <a:pt x="1" y="1"/>
                  </a:moveTo>
                  <a:lnTo>
                    <a:pt x="1" y="1"/>
                  </a:lnTo>
                  <a:lnTo>
                    <a:pt x="1" y="1153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2139625" y="3341525"/>
              <a:ext cx="25" cy="57675"/>
            </a:xfrm>
            <a:custGeom>
              <a:rect b="b" l="l" r="r" t="t"/>
              <a:pathLst>
                <a:path extrusionOk="0" h="2307" w="1">
                  <a:moveTo>
                    <a:pt x="1" y="1"/>
                  </a:moveTo>
                  <a:lnTo>
                    <a:pt x="1" y="1"/>
                  </a:lnTo>
                  <a:lnTo>
                    <a:pt x="1" y="2306"/>
                  </a:lnTo>
                  <a:lnTo>
                    <a:pt x="1" y="230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2139625" y="3399175"/>
              <a:ext cx="25" cy="125"/>
            </a:xfrm>
            <a:custGeom>
              <a:rect b="b" l="l" r="r" t="t"/>
              <a:pathLst>
                <a:path extrusionOk="0" h="5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2139625" y="3236475"/>
              <a:ext cx="700" cy="5325"/>
            </a:xfrm>
            <a:custGeom>
              <a:rect b="b" l="l" r="r" t="t"/>
              <a:pathLst>
                <a:path extrusionOk="0" h="213" w="28">
                  <a:moveTo>
                    <a:pt x="28" y="1"/>
                  </a:moveTo>
                  <a:lnTo>
                    <a:pt x="28" y="1"/>
                  </a:lnTo>
                  <a:cubicBezTo>
                    <a:pt x="24" y="15"/>
                    <a:pt x="21" y="29"/>
                    <a:pt x="18" y="42"/>
                  </a:cubicBezTo>
                  <a:cubicBezTo>
                    <a:pt x="21" y="35"/>
                    <a:pt x="21" y="25"/>
                    <a:pt x="24" y="18"/>
                  </a:cubicBezTo>
                  <a:cubicBezTo>
                    <a:pt x="24" y="11"/>
                    <a:pt x="28" y="8"/>
                    <a:pt x="28" y="1"/>
                  </a:cubicBezTo>
                  <a:close/>
                  <a:moveTo>
                    <a:pt x="14" y="73"/>
                  </a:moveTo>
                  <a:cubicBezTo>
                    <a:pt x="7" y="100"/>
                    <a:pt x="4" y="123"/>
                    <a:pt x="1" y="151"/>
                  </a:cubicBezTo>
                  <a:lnTo>
                    <a:pt x="1" y="212"/>
                  </a:lnTo>
                  <a:cubicBezTo>
                    <a:pt x="1" y="168"/>
                    <a:pt x="4" y="120"/>
                    <a:pt x="14" y="73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2139625" y="3228675"/>
              <a:ext cx="28825" cy="184975"/>
            </a:xfrm>
            <a:custGeom>
              <a:rect b="b" l="l" r="r" t="t"/>
              <a:pathLst>
                <a:path extrusionOk="0" h="7399" w="1153">
                  <a:moveTo>
                    <a:pt x="157" y="0"/>
                  </a:moveTo>
                  <a:cubicBezTo>
                    <a:pt x="99" y="99"/>
                    <a:pt x="55" y="208"/>
                    <a:pt x="28" y="313"/>
                  </a:cubicBezTo>
                  <a:cubicBezTo>
                    <a:pt x="24" y="327"/>
                    <a:pt x="21" y="341"/>
                    <a:pt x="18" y="354"/>
                  </a:cubicBezTo>
                  <a:cubicBezTo>
                    <a:pt x="18" y="364"/>
                    <a:pt x="14" y="374"/>
                    <a:pt x="14" y="385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3363"/>
                  </a:lnTo>
                  <a:lnTo>
                    <a:pt x="1" y="4515"/>
                  </a:lnTo>
                  <a:lnTo>
                    <a:pt x="1" y="6820"/>
                  </a:lnTo>
                  <a:lnTo>
                    <a:pt x="1" y="6824"/>
                  </a:lnTo>
                  <a:lnTo>
                    <a:pt x="1000" y="7399"/>
                  </a:lnTo>
                  <a:lnTo>
                    <a:pt x="1000" y="1099"/>
                  </a:lnTo>
                  <a:cubicBezTo>
                    <a:pt x="1000" y="932"/>
                    <a:pt x="1058" y="741"/>
                    <a:pt x="1153" y="57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2164625" y="2477650"/>
              <a:ext cx="1471450" cy="2053050"/>
            </a:xfrm>
            <a:custGeom>
              <a:rect b="b" l="l" r="r" t="t"/>
              <a:pathLst>
                <a:path extrusionOk="0" h="82122" w="58858">
                  <a:moveTo>
                    <a:pt x="58857" y="0"/>
                  </a:moveTo>
                  <a:lnTo>
                    <a:pt x="16492" y="24463"/>
                  </a:lnTo>
                  <a:cubicBezTo>
                    <a:pt x="16480" y="24469"/>
                    <a:pt x="16467" y="24473"/>
                    <a:pt x="16454" y="24473"/>
                  </a:cubicBezTo>
                  <a:cubicBezTo>
                    <a:pt x="16305" y="24473"/>
                    <a:pt x="16078" y="24076"/>
                    <a:pt x="15853" y="23677"/>
                  </a:cubicBezTo>
                  <a:cubicBezTo>
                    <a:pt x="15626" y="23282"/>
                    <a:pt x="15402" y="22884"/>
                    <a:pt x="15251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1754" y="32969"/>
                    <a:pt x="1462" y="33139"/>
                  </a:cubicBezTo>
                  <a:lnTo>
                    <a:pt x="0" y="33982"/>
                  </a:lnTo>
                  <a:lnTo>
                    <a:pt x="0" y="81743"/>
                  </a:lnTo>
                  <a:cubicBezTo>
                    <a:pt x="0" y="81983"/>
                    <a:pt x="120" y="82122"/>
                    <a:pt x="293" y="82122"/>
                  </a:cubicBezTo>
                  <a:cubicBezTo>
                    <a:pt x="365" y="82122"/>
                    <a:pt x="445" y="82098"/>
                    <a:pt x="530" y="82049"/>
                  </a:cubicBezTo>
                  <a:lnTo>
                    <a:pt x="58327" y="48683"/>
                  </a:lnTo>
                  <a:cubicBezTo>
                    <a:pt x="58620" y="48513"/>
                    <a:pt x="58857" y="48101"/>
                    <a:pt x="58857" y="47761"/>
                  </a:cubicBez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2214425" y="3477075"/>
              <a:ext cx="299375" cy="967500"/>
            </a:xfrm>
            <a:custGeom>
              <a:rect b="b" l="l" r="r" t="t"/>
              <a:pathLst>
                <a:path extrusionOk="0" h="38700" w="11975">
                  <a:moveTo>
                    <a:pt x="11679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4" y="6369"/>
                  </a:lnTo>
                  <a:cubicBezTo>
                    <a:pt x="238" y="6540"/>
                    <a:pt x="1" y="6955"/>
                    <a:pt x="1" y="7292"/>
                  </a:cubicBezTo>
                  <a:lnTo>
                    <a:pt x="1" y="38321"/>
                  </a:lnTo>
                  <a:cubicBezTo>
                    <a:pt x="1" y="38560"/>
                    <a:pt x="120" y="38700"/>
                    <a:pt x="296" y="38700"/>
                  </a:cubicBezTo>
                  <a:cubicBezTo>
                    <a:pt x="368" y="38700"/>
                    <a:pt x="449" y="38677"/>
                    <a:pt x="534" y="38627"/>
                  </a:cubicBezTo>
                  <a:lnTo>
                    <a:pt x="11440" y="32331"/>
                  </a:lnTo>
                  <a:cubicBezTo>
                    <a:pt x="11737" y="32161"/>
                    <a:pt x="11975" y="31746"/>
                    <a:pt x="11975" y="31409"/>
                  </a:cubicBezTo>
                  <a:lnTo>
                    <a:pt x="11975" y="380"/>
                  </a:lnTo>
                  <a:cubicBezTo>
                    <a:pt x="11975" y="140"/>
                    <a:pt x="11855" y="1"/>
                    <a:pt x="11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2264300" y="3563375"/>
              <a:ext cx="199600" cy="132525"/>
            </a:xfrm>
            <a:custGeom>
              <a:rect b="b" l="l" r="r" t="t"/>
              <a:pathLst>
                <a:path extrusionOk="0" h="5301" w="7984">
                  <a:moveTo>
                    <a:pt x="7700" y="0"/>
                  </a:moveTo>
                  <a:cubicBezTo>
                    <a:pt x="7625" y="0"/>
                    <a:pt x="7541" y="25"/>
                    <a:pt x="7450" y="76"/>
                  </a:cubicBezTo>
                  <a:lnTo>
                    <a:pt x="535" y="4070"/>
                  </a:lnTo>
                  <a:cubicBezTo>
                    <a:pt x="239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2" y="5300"/>
                  </a:cubicBezTo>
                  <a:cubicBezTo>
                    <a:pt x="358" y="5300"/>
                    <a:pt x="444" y="5275"/>
                    <a:pt x="535" y="5223"/>
                  </a:cubicBezTo>
                  <a:lnTo>
                    <a:pt x="7450" y="1228"/>
                  </a:lnTo>
                  <a:cubicBezTo>
                    <a:pt x="7746" y="1058"/>
                    <a:pt x="7984" y="664"/>
                    <a:pt x="7984" y="347"/>
                  </a:cubicBezTo>
                  <a:cubicBezTo>
                    <a:pt x="7984" y="126"/>
                    <a:pt x="7869" y="0"/>
                    <a:pt x="7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2264300" y="3719525"/>
              <a:ext cx="25025" cy="36200"/>
            </a:xfrm>
            <a:custGeom>
              <a:rect b="b" l="l" r="r" t="t"/>
              <a:pathLst>
                <a:path extrusionOk="0" h="1448" w="1001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7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2314200" y="3620975"/>
              <a:ext cx="149700" cy="103725"/>
            </a:xfrm>
            <a:custGeom>
              <a:rect b="b" l="l" r="r" t="t"/>
              <a:pathLst>
                <a:path extrusionOk="0" h="4149" w="5988">
                  <a:moveTo>
                    <a:pt x="5705" y="0"/>
                  </a:moveTo>
                  <a:cubicBezTo>
                    <a:pt x="5630" y="0"/>
                    <a:pt x="5545" y="25"/>
                    <a:pt x="5454" y="77"/>
                  </a:cubicBezTo>
                  <a:lnTo>
                    <a:pt x="534" y="2919"/>
                  </a:lnTo>
                  <a:cubicBezTo>
                    <a:pt x="239" y="3089"/>
                    <a:pt x="0" y="3483"/>
                    <a:pt x="0" y="3803"/>
                  </a:cubicBezTo>
                  <a:cubicBezTo>
                    <a:pt x="0" y="4022"/>
                    <a:pt x="115" y="4148"/>
                    <a:pt x="284" y="4148"/>
                  </a:cubicBezTo>
                  <a:cubicBezTo>
                    <a:pt x="359" y="4148"/>
                    <a:pt x="444" y="4123"/>
                    <a:pt x="534" y="4072"/>
                  </a:cubicBezTo>
                  <a:lnTo>
                    <a:pt x="5454" y="1230"/>
                  </a:lnTo>
                  <a:cubicBezTo>
                    <a:pt x="5750" y="1059"/>
                    <a:pt x="5988" y="665"/>
                    <a:pt x="5988" y="345"/>
                  </a:cubicBezTo>
                  <a:cubicBezTo>
                    <a:pt x="5988" y="126"/>
                    <a:pt x="5873" y="0"/>
                    <a:pt x="57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2264300" y="3777175"/>
              <a:ext cx="25025" cy="36175"/>
            </a:xfrm>
            <a:custGeom>
              <a:rect b="b" l="l" r="r" t="t"/>
              <a:pathLst>
                <a:path extrusionOk="0" h="1447" w="1001">
                  <a:moveTo>
                    <a:pt x="823" y="0"/>
                  </a:moveTo>
                  <a:cubicBezTo>
                    <a:pt x="780" y="0"/>
                    <a:pt x="732" y="14"/>
                    <a:pt x="681" y="44"/>
                  </a:cubicBezTo>
                  <a:lnTo>
                    <a:pt x="321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3"/>
                  </a:cubicBezTo>
                  <a:lnTo>
                    <a:pt x="681" y="1196"/>
                  </a:lnTo>
                  <a:cubicBezTo>
                    <a:pt x="857" y="1094"/>
                    <a:pt x="1000" y="846"/>
                    <a:pt x="1000" y="645"/>
                  </a:cubicBezTo>
                  <a:lnTo>
                    <a:pt x="1000" y="227"/>
                  </a:lnTo>
                  <a:cubicBezTo>
                    <a:pt x="1000" y="85"/>
                    <a:pt x="928" y="0"/>
                    <a:pt x="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2314200" y="367865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1"/>
                  </a:moveTo>
                  <a:cubicBezTo>
                    <a:pt x="5631" y="1"/>
                    <a:pt x="5545" y="26"/>
                    <a:pt x="5454" y="78"/>
                  </a:cubicBezTo>
                  <a:lnTo>
                    <a:pt x="534" y="2917"/>
                  </a:lnTo>
                  <a:cubicBezTo>
                    <a:pt x="239" y="3087"/>
                    <a:pt x="0" y="3485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4" y="1228"/>
                  </a:lnTo>
                  <a:cubicBezTo>
                    <a:pt x="5750" y="1057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2264300" y="3834775"/>
              <a:ext cx="25025" cy="36125"/>
            </a:xfrm>
            <a:custGeom>
              <a:rect b="b" l="l" r="r" t="t"/>
              <a:pathLst>
                <a:path extrusionOk="0" h="1445" w="1001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4"/>
                  </a:lnTo>
                  <a:cubicBezTo>
                    <a:pt x="857" y="1092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2314200" y="373620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1"/>
                  </a:moveTo>
                  <a:cubicBezTo>
                    <a:pt x="5631" y="1"/>
                    <a:pt x="5545" y="25"/>
                    <a:pt x="5454" y="78"/>
                  </a:cubicBezTo>
                  <a:lnTo>
                    <a:pt x="534" y="2920"/>
                  </a:lnTo>
                  <a:cubicBezTo>
                    <a:pt x="239" y="3087"/>
                    <a:pt x="0" y="3484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4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2264300" y="3892300"/>
              <a:ext cx="25025" cy="36150"/>
            </a:xfrm>
            <a:custGeom>
              <a:rect b="b" l="l" r="r" t="t"/>
              <a:pathLst>
                <a:path extrusionOk="0" h="1446" w="1001">
                  <a:moveTo>
                    <a:pt x="822" y="0"/>
                  </a:moveTo>
                  <a:cubicBezTo>
                    <a:pt x="779" y="0"/>
                    <a:pt x="732" y="14"/>
                    <a:pt x="681" y="42"/>
                  </a:cubicBezTo>
                  <a:lnTo>
                    <a:pt x="321" y="253"/>
                  </a:lnTo>
                  <a:cubicBezTo>
                    <a:pt x="143" y="352"/>
                    <a:pt x="1" y="600"/>
                    <a:pt x="1" y="804"/>
                  </a:cubicBezTo>
                  <a:lnTo>
                    <a:pt x="1" y="1218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1"/>
                    <a:pt x="321" y="1402"/>
                  </a:cubicBezTo>
                  <a:lnTo>
                    <a:pt x="681" y="1194"/>
                  </a:lnTo>
                  <a:cubicBezTo>
                    <a:pt x="857" y="1092"/>
                    <a:pt x="1000" y="848"/>
                    <a:pt x="1000" y="644"/>
                  </a:cubicBezTo>
                  <a:lnTo>
                    <a:pt x="1000" y="229"/>
                  </a:lnTo>
                  <a:cubicBezTo>
                    <a:pt x="1000" y="83"/>
                    <a:pt x="927" y="0"/>
                    <a:pt x="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2314200" y="3793750"/>
              <a:ext cx="149700" cy="103675"/>
            </a:xfrm>
            <a:custGeom>
              <a:rect b="b" l="l" r="r" t="t"/>
              <a:pathLst>
                <a:path extrusionOk="0" h="4147" w="5988">
                  <a:moveTo>
                    <a:pt x="5706" y="0"/>
                  </a:moveTo>
                  <a:cubicBezTo>
                    <a:pt x="5631" y="0"/>
                    <a:pt x="5546" y="25"/>
                    <a:pt x="5454" y="78"/>
                  </a:cubicBezTo>
                  <a:lnTo>
                    <a:pt x="534" y="2920"/>
                  </a:lnTo>
                  <a:cubicBezTo>
                    <a:pt x="239" y="3086"/>
                    <a:pt x="0" y="3484"/>
                    <a:pt x="0" y="3800"/>
                  </a:cubicBezTo>
                  <a:cubicBezTo>
                    <a:pt x="0" y="4021"/>
                    <a:pt x="114" y="4146"/>
                    <a:pt x="283" y="4146"/>
                  </a:cubicBezTo>
                  <a:cubicBezTo>
                    <a:pt x="357" y="4146"/>
                    <a:pt x="443" y="4122"/>
                    <a:pt x="534" y="4069"/>
                  </a:cubicBezTo>
                  <a:lnTo>
                    <a:pt x="5454" y="1226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5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2263275" y="3880750"/>
              <a:ext cx="199525" cy="132525"/>
            </a:xfrm>
            <a:custGeom>
              <a:rect b="b" l="l" r="r" t="t"/>
              <a:pathLst>
                <a:path extrusionOk="0" h="5301" w="7981">
                  <a:moveTo>
                    <a:pt x="7698" y="0"/>
                  </a:moveTo>
                  <a:cubicBezTo>
                    <a:pt x="7624" y="0"/>
                    <a:pt x="7540" y="24"/>
                    <a:pt x="7451" y="75"/>
                  </a:cubicBezTo>
                  <a:lnTo>
                    <a:pt x="531" y="4070"/>
                  </a:lnTo>
                  <a:cubicBezTo>
                    <a:pt x="239" y="4241"/>
                    <a:pt x="1" y="4635"/>
                    <a:pt x="1" y="4955"/>
                  </a:cubicBezTo>
                  <a:cubicBezTo>
                    <a:pt x="1" y="5175"/>
                    <a:pt x="115" y="5300"/>
                    <a:pt x="282" y="5300"/>
                  </a:cubicBezTo>
                  <a:cubicBezTo>
                    <a:pt x="356" y="5300"/>
                    <a:pt x="441" y="5275"/>
                    <a:pt x="531" y="5223"/>
                  </a:cubicBezTo>
                  <a:lnTo>
                    <a:pt x="7451" y="1228"/>
                  </a:lnTo>
                  <a:cubicBezTo>
                    <a:pt x="7743" y="1058"/>
                    <a:pt x="7981" y="663"/>
                    <a:pt x="7981" y="348"/>
                  </a:cubicBezTo>
                  <a:cubicBezTo>
                    <a:pt x="7981" y="125"/>
                    <a:pt x="7866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>
              <a:off x="2263275" y="4036900"/>
              <a:ext cx="24950" cy="36225"/>
            </a:xfrm>
            <a:custGeom>
              <a:rect b="b" l="l" r="r" t="t"/>
              <a:pathLst>
                <a:path extrusionOk="0" h="1449" w="998">
                  <a:moveTo>
                    <a:pt x="821" y="0"/>
                  </a:moveTo>
                  <a:cubicBezTo>
                    <a:pt x="778" y="0"/>
                    <a:pt x="730" y="14"/>
                    <a:pt x="678" y="44"/>
                  </a:cubicBezTo>
                  <a:lnTo>
                    <a:pt x="321" y="252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78" y="1197"/>
                  </a:lnTo>
                  <a:cubicBezTo>
                    <a:pt x="854" y="1095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3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>
              <a:off x="2313175" y="3938325"/>
              <a:ext cx="149625" cy="103750"/>
            </a:xfrm>
            <a:custGeom>
              <a:rect b="b" l="l" r="r" t="t"/>
              <a:pathLst>
                <a:path extrusionOk="0" h="4150" w="5985">
                  <a:moveTo>
                    <a:pt x="5702" y="1"/>
                  </a:moveTo>
                  <a:cubicBezTo>
                    <a:pt x="5628" y="1"/>
                    <a:pt x="5544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1" y="4124"/>
                    <a:pt x="531" y="4072"/>
                  </a:cubicBezTo>
                  <a:lnTo>
                    <a:pt x="5455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2263275" y="4094550"/>
              <a:ext cx="24950" cy="36200"/>
            </a:xfrm>
            <a:custGeom>
              <a:rect b="b" l="l" r="r" t="t"/>
              <a:pathLst>
                <a:path extrusionOk="0" h="1448" w="998">
                  <a:moveTo>
                    <a:pt x="819" y="0"/>
                  </a:moveTo>
                  <a:cubicBezTo>
                    <a:pt x="777" y="0"/>
                    <a:pt x="729" y="14"/>
                    <a:pt x="678" y="43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4"/>
                  </a:cubicBezTo>
                  <a:lnTo>
                    <a:pt x="678" y="1196"/>
                  </a:lnTo>
                  <a:cubicBezTo>
                    <a:pt x="854" y="1094"/>
                    <a:pt x="997" y="849"/>
                    <a:pt x="997" y="645"/>
                  </a:cubicBezTo>
                  <a:lnTo>
                    <a:pt x="997" y="230"/>
                  </a:lnTo>
                  <a:cubicBezTo>
                    <a:pt x="997" y="85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2313175" y="3996025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1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5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2263275" y="4152150"/>
              <a:ext cx="24950" cy="36150"/>
            </a:xfrm>
            <a:custGeom>
              <a:rect b="b" l="l" r="r" t="t"/>
              <a:pathLst>
                <a:path extrusionOk="0" h="1446" w="998">
                  <a:moveTo>
                    <a:pt x="821" y="0"/>
                  </a:moveTo>
                  <a:cubicBezTo>
                    <a:pt x="778" y="0"/>
                    <a:pt x="730" y="15"/>
                    <a:pt x="678" y="44"/>
                  </a:cubicBezTo>
                  <a:lnTo>
                    <a:pt x="321" y="252"/>
                  </a:lnTo>
                  <a:cubicBezTo>
                    <a:pt x="144" y="354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3"/>
                  </a:lnTo>
                  <a:cubicBezTo>
                    <a:pt x="854" y="1091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4"/>
                    <a:pt x="926" y="0"/>
                    <a:pt x="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2313175" y="4053575"/>
              <a:ext cx="149625" cy="103700"/>
            </a:xfrm>
            <a:custGeom>
              <a:rect b="b" l="l" r="r" t="t"/>
              <a:pathLst>
                <a:path extrusionOk="0" h="4148" w="5985">
                  <a:moveTo>
                    <a:pt x="5704" y="0"/>
                  </a:moveTo>
                  <a:cubicBezTo>
                    <a:pt x="5630" y="0"/>
                    <a:pt x="5545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1"/>
                  </a:cubicBezTo>
                  <a:cubicBezTo>
                    <a:pt x="1" y="4023"/>
                    <a:pt x="115" y="4147"/>
                    <a:pt x="283" y="4147"/>
                  </a:cubicBezTo>
                  <a:cubicBezTo>
                    <a:pt x="357" y="4147"/>
                    <a:pt x="442" y="4123"/>
                    <a:pt x="531" y="4072"/>
                  </a:cubicBezTo>
                  <a:lnTo>
                    <a:pt x="5455" y="1230"/>
                  </a:lnTo>
                  <a:cubicBezTo>
                    <a:pt x="5747" y="1061"/>
                    <a:pt x="5985" y="662"/>
                    <a:pt x="5985" y="347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2263275" y="4209675"/>
              <a:ext cx="24950" cy="36150"/>
            </a:xfrm>
            <a:custGeom>
              <a:rect b="b" l="l" r="r" t="t"/>
              <a:pathLst>
                <a:path extrusionOk="0" h="1446" w="998">
                  <a:moveTo>
                    <a:pt x="819" y="0"/>
                  </a:moveTo>
                  <a:cubicBezTo>
                    <a:pt x="777" y="0"/>
                    <a:pt x="729" y="14"/>
                    <a:pt x="678" y="42"/>
                  </a:cubicBezTo>
                  <a:lnTo>
                    <a:pt x="321" y="252"/>
                  </a:lnTo>
                  <a:cubicBezTo>
                    <a:pt x="144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4"/>
                  </a:lnTo>
                  <a:cubicBezTo>
                    <a:pt x="854" y="1092"/>
                    <a:pt x="997" y="847"/>
                    <a:pt x="997" y="643"/>
                  </a:cubicBezTo>
                  <a:lnTo>
                    <a:pt x="997" y="229"/>
                  </a:lnTo>
                  <a:cubicBezTo>
                    <a:pt x="997" y="83"/>
                    <a:pt x="925" y="0"/>
                    <a:pt x="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>
              <a:off x="2313175" y="4111100"/>
              <a:ext cx="149625" cy="103675"/>
            </a:xfrm>
            <a:custGeom>
              <a:rect b="b" l="l" r="r" t="t"/>
              <a:pathLst>
                <a:path extrusionOk="0" h="4147" w="5985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5" y="1231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9"/>
            <p:cNvSpPr/>
            <p:nvPr/>
          </p:nvSpPr>
          <p:spPr>
            <a:xfrm>
              <a:off x="3162200" y="3145850"/>
              <a:ext cx="374175" cy="249225"/>
            </a:xfrm>
            <a:custGeom>
              <a:rect b="b" l="l" r="r" t="t"/>
              <a:pathLst>
                <a:path extrusionOk="0" h="9969" w="14967">
                  <a:moveTo>
                    <a:pt x="14671" y="1"/>
                  </a:moveTo>
                  <a:cubicBezTo>
                    <a:pt x="14599" y="1"/>
                    <a:pt x="14518" y="24"/>
                    <a:pt x="14433" y="73"/>
                  </a:cubicBezTo>
                  <a:lnTo>
                    <a:pt x="534" y="8100"/>
                  </a:lnTo>
                  <a:cubicBezTo>
                    <a:pt x="239" y="8270"/>
                    <a:pt x="0" y="8681"/>
                    <a:pt x="0" y="9022"/>
                  </a:cubicBezTo>
                  <a:lnTo>
                    <a:pt x="0" y="9590"/>
                  </a:lnTo>
                  <a:cubicBezTo>
                    <a:pt x="0" y="9830"/>
                    <a:pt x="120" y="9969"/>
                    <a:pt x="294" y="9969"/>
                  </a:cubicBezTo>
                  <a:cubicBezTo>
                    <a:pt x="365" y="9969"/>
                    <a:pt x="446" y="9945"/>
                    <a:pt x="531" y="9896"/>
                  </a:cubicBezTo>
                  <a:lnTo>
                    <a:pt x="14436" y="1804"/>
                  </a:lnTo>
                  <a:cubicBezTo>
                    <a:pt x="14728" y="1634"/>
                    <a:pt x="14967" y="1219"/>
                    <a:pt x="14967" y="883"/>
                  </a:cubicBezTo>
                  <a:lnTo>
                    <a:pt x="14967" y="382"/>
                  </a:lnTo>
                  <a:cubicBezTo>
                    <a:pt x="14967" y="141"/>
                    <a:pt x="14846" y="1"/>
                    <a:pt x="14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9"/>
            <p:cNvSpPr/>
            <p:nvPr/>
          </p:nvSpPr>
          <p:spPr>
            <a:xfrm>
              <a:off x="3162200" y="32033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79" y="1"/>
                  </a:moveTo>
                  <a:cubicBezTo>
                    <a:pt x="16604" y="1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3"/>
                    <a:pt x="0" y="9821"/>
                    <a:pt x="0" y="10137"/>
                  </a:cubicBezTo>
                  <a:cubicBezTo>
                    <a:pt x="0" y="10358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3162200" y="3260925"/>
              <a:ext cx="424075" cy="262125"/>
            </a:xfrm>
            <a:custGeom>
              <a:rect b="b" l="l" r="r" t="t"/>
              <a:pathLst>
                <a:path extrusionOk="0" h="10485" w="16963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6"/>
                  </a:lnTo>
                  <a:cubicBezTo>
                    <a:pt x="239" y="9426"/>
                    <a:pt x="0" y="9821"/>
                    <a:pt x="0" y="10140"/>
                  </a:cubicBezTo>
                  <a:cubicBezTo>
                    <a:pt x="0" y="10360"/>
                    <a:pt x="115" y="10485"/>
                    <a:pt x="284" y="10485"/>
                  </a:cubicBezTo>
                  <a:cubicBezTo>
                    <a:pt x="359" y="10485"/>
                    <a:pt x="444" y="10460"/>
                    <a:pt x="534" y="10409"/>
                  </a:cubicBezTo>
                  <a:lnTo>
                    <a:pt x="16428" y="1230"/>
                  </a:lnTo>
                  <a:cubicBezTo>
                    <a:pt x="16724" y="1059"/>
                    <a:pt x="16962" y="665"/>
                    <a:pt x="16962" y="345"/>
                  </a:cubicBezTo>
                  <a:cubicBezTo>
                    <a:pt x="16962" y="126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3162200" y="3318500"/>
              <a:ext cx="424075" cy="262125"/>
            </a:xfrm>
            <a:custGeom>
              <a:rect b="b" l="l" r="r" t="t"/>
              <a:pathLst>
                <a:path extrusionOk="0" h="10485" w="16963">
                  <a:moveTo>
                    <a:pt x="16678" y="1"/>
                  </a:moveTo>
                  <a:cubicBezTo>
                    <a:pt x="16604" y="1"/>
                    <a:pt x="16518" y="25"/>
                    <a:pt x="16428" y="76"/>
                  </a:cubicBezTo>
                  <a:lnTo>
                    <a:pt x="534" y="9255"/>
                  </a:lnTo>
                  <a:cubicBezTo>
                    <a:pt x="239" y="9425"/>
                    <a:pt x="0" y="9820"/>
                    <a:pt x="0" y="10139"/>
                  </a:cubicBezTo>
                  <a:cubicBezTo>
                    <a:pt x="0" y="10358"/>
                    <a:pt x="115" y="10485"/>
                    <a:pt x="283" y="10485"/>
                  </a:cubicBezTo>
                  <a:cubicBezTo>
                    <a:pt x="358" y="10485"/>
                    <a:pt x="443" y="10460"/>
                    <a:pt x="534" y="10407"/>
                  </a:cubicBezTo>
                  <a:lnTo>
                    <a:pt x="16428" y="1228"/>
                  </a:lnTo>
                  <a:cubicBezTo>
                    <a:pt x="16724" y="1058"/>
                    <a:pt x="16962" y="664"/>
                    <a:pt x="16962" y="348"/>
                  </a:cubicBezTo>
                  <a:cubicBezTo>
                    <a:pt x="16962" y="126"/>
                    <a:pt x="16847" y="1"/>
                    <a:pt x="1667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3162200" y="33760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1" y="1"/>
                  </a:moveTo>
                  <a:cubicBezTo>
                    <a:pt x="16605" y="1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18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3"/>
                    <a:pt x="16962" y="346"/>
                  </a:cubicBezTo>
                  <a:cubicBezTo>
                    <a:pt x="16962" y="125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3162200" y="343362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79" y="1"/>
                  </a:moveTo>
                  <a:cubicBezTo>
                    <a:pt x="16604" y="1"/>
                    <a:pt x="16519" y="25"/>
                    <a:pt x="16428" y="78"/>
                  </a:cubicBezTo>
                  <a:lnTo>
                    <a:pt x="534" y="9257"/>
                  </a:lnTo>
                  <a:cubicBezTo>
                    <a:pt x="239" y="9424"/>
                    <a:pt x="0" y="9821"/>
                    <a:pt x="0" y="10138"/>
                  </a:cubicBezTo>
                  <a:cubicBezTo>
                    <a:pt x="0" y="10359"/>
                    <a:pt x="114" y="10483"/>
                    <a:pt x="282" y="10483"/>
                  </a:cubicBezTo>
                  <a:cubicBezTo>
                    <a:pt x="357" y="10483"/>
                    <a:pt x="443" y="10458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3162200" y="3491175"/>
              <a:ext cx="424075" cy="262150"/>
            </a:xfrm>
            <a:custGeom>
              <a:rect b="b" l="l" r="r" t="t"/>
              <a:pathLst>
                <a:path extrusionOk="0" h="10486" w="16963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7"/>
                    <a:pt x="0" y="9821"/>
                    <a:pt x="0" y="10141"/>
                  </a:cubicBezTo>
                  <a:cubicBezTo>
                    <a:pt x="0" y="10360"/>
                    <a:pt x="115" y="10486"/>
                    <a:pt x="284" y="10486"/>
                  </a:cubicBezTo>
                  <a:cubicBezTo>
                    <a:pt x="358" y="10486"/>
                    <a:pt x="444" y="10461"/>
                    <a:pt x="534" y="10409"/>
                  </a:cubicBezTo>
                  <a:lnTo>
                    <a:pt x="16428" y="1230"/>
                  </a:lnTo>
                  <a:cubicBezTo>
                    <a:pt x="16724" y="1060"/>
                    <a:pt x="16962" y="665"/>
                    <a:pt x="16962" y="346"/>
                  </a:cubicBezTo>
                  <a:cubicBezTo>
                    <a:pt x="16962" y="127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3162200" y="354877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1" y="1"/>
                  </a:moveTo>
                  <a:cubicBezTo>
                    <a:pt x="16606" y="1"/>
                    <a:pt x="16520" y="26"/>
                    <a:pt x="16428" y="79"/>
                  </a:cubicBezTo>
                  <a:lnTo>
                    <a:pt x="534" y="9254"/>
                  </a:lnTo>
                  <a:cubicBezTo>
                    <a:pt x="239" y="9424"/>
                    <a:pt x="0" y="9819"/>
                    <a:pt x="0" y="10138"/>
                  </a:cubicBezTo>
                  <a:cubicBezTo>
                    <a:pt x="0" y="10357"/>
                    <a:pt x="115" y="10483"/>
                    <a:pt x="284" y="10483"/>
                  </a:cubicBezTo>
                  <a:cubicBezTo>
                    <a:pt x="358" y="10483"/>
                    <a:pt x="444" y="10459"/>
                    <a:pt x="534" y="10407"/>
                  </a:cubicBezTo>
                  <a:lnTo>
                    <a:pt x="16428" y="1227"/>
                  </a:lnTo>
                  <a:cubicBezTo>
                    <a:pt x="16724" y="1061"/>
                    <a:pt x="16962" y="663"/>
                    <a:pt x="16962" y="347"/>
                  </a:cubicBezTo>
                  <a:cubicBezTo>
                    <a:pt x="16962" y="126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3162200" y="3606325"/>
              <a:ext cx="424075" cy="262100"/>
            </a:xfrm>
            <a:custGeom>
              <a:rect b="b" l="l" r="r" t="t"/>
              <a:pathLst>
                <a:path extrusionOk="0" h="10484" w="16963">
                  <a:moveTo>
                    <a:pt x="16680" y="0"/>
                  </a:moveTo>
                  <a:cubicBezTo>
                    <a:pt x="16605" y="0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22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7"/>
                  </a:cubicBezTo>
                  <a:lnTo>
                    <a:pt x="16428" y="1230"/>
                  </a:lnTo>
                  <a:cubicBezTo>
                    <a:pt x="16724" y="1061"/>
                    <a:pt x="16962" y="666"/>
                    <a:pt x="16962" y="347"/>
                  </a:cubicBezTo>
                  <a:cubicBezTo>
                    <a:pt x="16962" y="126"/>
                    <a:pt x="16848" y="0"/>
                    <a:pt x="16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2563650" y="3390675"/>
              <a:ext cx="548675" cy="852300"/>
            </a:xfrm>
            <a:custGeom>
              <a:rect b="b" l="l" r="r" t="t"/>
              <a:pathLst>
                <a:path extrusionOk="0" h="34092" w="21947">
                  <a:moveTo>
                    <a:pt x="21652" y="1"/>
                  </a:moveTo>
                  <a:cubicBezTo>
                    <a:pt x="21581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3"/>
                    <a:pt x="120" y="34092"/>
                    <a:pt x="293" y="34092"/>
                  </a:cubicBezTo>
                  <a:cubicBezTo>
                    <a:pt x="365" y="34092"/>
                    <a:pt x="446" y="34068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39"/>
                    <a:pt x="21826" y="1"/>
                    <a:pt x="2165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2563650" y="3390675"/>
              <a:ext cx="548675" cy="852275"/>
            </a:xfrm>
            <a:custGeom>
              <a:rect b="b" l="l" r="r" t="t"/>
              <a:pathLst>
                <a:path extrusionOk="0" h="34091" w="21947">
                  <a:moveTo>
                    <a:pt x="21654" y="1"/>
                  </a:moveTo>
                  <a:cubicBezTo>
                    <a:pt x="21583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4"/>
                    <a:pt x="120" y="34090"/>
                    <a:pt x="294" y="34090"/>
                  </a:cubicBezTo>
                  <a:cubicBezTo>
                    <a:pt x="365" y="34090"/>
                    <a:pt x="446" y="34070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40"/>
                    <a:pt x="21827" y="1"/>
                    <a:pt x="21654" y="1"/>
                  </a:cubicBezTo>
                  <a:close/>
                </a:path>
              </a:pathLst>
            </a:custGeom>
            <a:solidFill>
              <a:srgbClr val="D4F8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2563650" y="3685525"/>
              <a:ext cx="548675" cy="557450"/>
            </a:xfrm>
            <a:custGeom>
              <a:rect b="b" l="l" r="r" t="t"/>
              <a:pathLst>
                <a:path extrusionOk="0" h="22298" w="21947">
                  <a:moveTo>
                    <a:pt x="16123" y="0"/>
                  </a:moveTo>
                  <a:lnTo>
                    <a:pt x="12632" y="6175"/>
                  </a:lnTo>
                  <a:lnTo>
                    <a:pt x="15086" y="9353"/>
                  </a:lnTo>
                  <a:lnTo>
                    <a:pt x="6985" y="2373"/>
                  </a:lnTo>
                  <a:lnTo>
                    <a:pt x="1" y="17492"/>
                  </a:lnTo>
                  <a:lnTo>
                    <a:pt x="1" y="21919"/>
                  </a:lnTo>
                  <a:cubicBezTo>
                    <a:pt x="1" y="22159"/>
                    <a:pt x="120" y="22298"/>
                    <a:pt x="293" y="22298"/>
                  </a:cubicBezTo>
                  <a:cubicBezTo>
                    <a:pt x="365" y="22298"/>
                    <a:pt x="446" y="22274"/>
                    <a:pt x="531" y="22225"/>
                  </a:cubicBezTo>
                  <a:lnTo>
                    <a:pt x="21416" y="10166"/>
                  </a:lnTo>
                  <a:cubicBezTo>
                    <a:pt x="21709" y="9999"/>
                    <a:pt x="21947" y="9585"/>
                    <a:pt x="21947" y="9248"/>
                  </a:cubicBezTo>
                  <a:lnTo>
                    <a:pt x="21947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2948275" y="3521225"/>
              <a:ext cx="78725" cy="101600"/>
            </a:xfrm>
            <a:custGeom>
              <a:rect b="b" l="l" r="r" t="t"/>
              <a:pathLst>
                <a:path extrusionOk="0" h="4064" w="3149">
                  <a:moveTo>
                    <a:pt x="2277" y="1"/>
                  </a:moveTo>
                  <a:cubicBezTo>
                    <a:pt x="2066" y="1"/>
                    <a:pt x="1827" y="69"/>
                    <a:pt x="1575" y="214"/>
                  </a:cubicBezTo>
                  <a:cubicBezTo>
                    <a:pt x="704" y="718"/>
                    <a:pt x="1" y="1939"/>
                    <a:pt x="1" y="2941"/>
                  </a:cubicBezTo>
                  <a:cubicBezTo>
                    <a:pt x="1" y="3653"/>
                    <a:pt x="354" y="4063"/>
                    <a:pt x="871" y="4063"/>
                  </a:cubicBezTo>
                  <a:cubicBezTo>
                    <a:pt x="1082" y="4063"/>
                    <a:pt x="1321" y="3994"/>
                    <a:pt x="1575" y="3849"/>
                  </a:cubicBezTo>
                  <a:cubicBezTo>
                    <a:pt x="2444" y="3346"/>
                    <a:pt x="3148" y="2125"/>
                    <a:pt x="3148" y="1123"/>
                  </a:cubicBezTo>
                  <a:cubicBezTo>
                    <a:pt x="3148" y="411"/>
                    <a:pt x="2794" y="1"/>
                    <a:pt x="2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2214425" y="2656275"/>
              <a:ext cx="1371850" cy="953100"/>
            </a:xfrm>
            <a:custGeom>
              <a:rect b="b" l="l" r="r" t="t"/>
              <a:pathLst>
                <a:path extrusionOk="0" h="38124" w="54874">
                  <a:moveTo>
                    <a:pt x="54579" y="0"/>
                  </a:moveTo>
                  <a:cubicBezTo>
                    <a:pt x="54507" y="0"/>
                    <a:pt x="54425" y="24"/>
                    <a:pt x="54339" y="73"/>
                  </a:cubicBezTo>
                  <a:lnTo>
                    <a:pt x="534" y="31141"/>
                  </a:lnTo>
                  <a:cubicBezTo>
                    <a:pt x="238" y="31307"/>
                    <a:pt x="1" y="31722"/>
                    <a:pt x="1" y="32059"/>
                  </a:cubicBezTo>
                  <a:lnTo>
                    <a:pt x="1" y="37743"/>
                  </a:lnTo>
                  <a:cubicBezTo>
                    <a:pt x="1" y="37985"/>
                    <a:pt x="121" y="38124"/>
                    <a:pt x="296" y="38124"/>
                  </a:cubicBezTo>
                  <a:cubicBezTo>
                    <a:pt x="368" y="38124"/>
                    <a:pt x="449" y="38101"/>
                    <a:pt x="534" y="38053"/>
                  </a:cubicBezTo>
                  <a:lnTo>
                    <a:pt x="54339" y="6985"/>
                  </a:lnTo>
                  <a:cubicBezTo>
                    <a:pt x="54635" y="6815"/>
                    <a:pt x="54873" y="6404"/>
                    <a:pt x="54873" y="6064"/>
                  </a:cubicBezTo>
                  <a:lnTo>
                    <a:pt x="54873" y="379"/>
                  </a:lnTo>
                  <a:cubicBezTo>
                    <a:pt x="54873" y="139"/>
                    <a:pt x="54754" y="0"/>
                    <a:pt x="545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3087400" y="2772825"/>
              <a:ext cx="399075" cy="270100"/>
            </a:xfrm>
            <a:custGeom>
              <a:rect b="b" l="l" r="r" t="t"/>
              <a:pathLst>
                <a:path extrusionOk="0" h="10804" w="15963">
                  <a:moveTo>
                    <a:pt x="15963" y="1"/>
                  </a:moveTo>
                  <a:lnTo>
                    <a:pt x="320" y="9031"/>
                  </a:lnTo>
                  <a:cubicBezTo>
                    <a:pt x="143" y="9133"/>
                    <a:pt x="0" y="9381"/>
                    <a:pt x="0" y="9585"/>
                  </a:cubicBezTo>
                  <a:lnTo>
                    <a:pt x="0" y="10575"/>
                  </a:lnTo>
                  <a:cubicBezTo>
                    <a:pt x="0" y="10720"/>
                    <a:pt x="73" y="10804"/>
                    <a:pt x="179" y="10804"/>
                  </a:cubicBezTo>
                  <a:cubicBezTo>
                    <a:pt x="221" y="10804"/>
                    <a:pt x="269" y="10790"/>
                    <a:pt x="320" y="10762"/>
                  </a:cubicBezTo>
                  <a:lnTo>
                    <a:pt x="15963" y="1728"/>
                  </a:lnTo>
                  <a:lnTo>
                    <a:pt x="1596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3486450" y="2747550"/>
              <a:ext cx="49925" cy="68500"/>
            </a:xfrm>
            <a:custGeom>
              <a:rect b="b" l="l" r="r" t="t"/>
              <a:pathLst>
                <a:path extrusionOk="0" h="2740" w="1997">
                  <a:moveTo>
                    <a:pt x="1819" y="0"/>
                  </a:moveTo>
                  <a:cubicBezTo>
                    <a:pt x="1776" y="0"/>
                    <a:pt x="1728" y="14"/>
                    <a:pt x="1677" y="43"/>
                  </a:cubicBezTo>
                  <a:lnTo>
                    <a:pt x="1" y="1012"/>
                  </a:lnTo>
                  <a:lnTo>
                    <a:pt x="1" y="2739"/>
                  </a:lnTo>
                  <a:lnTo>
                    <a:pt x="1677" y="1770"/>
                  </a:lnTo>
                  <a:cubicBezTo>
                    <a:pt x="1854" y="1672"/>
                    <a:pt x="1997" y="1423"/>
                    <a:pt x="1997" y="1219"/>
                  </a:cubicBezTo>
                  <a:lnTo>
                    <a:pt x="1997" y="227"/>
                  </a:lnTo>
                  <a:cubicBezTo>
                    <a:pt x="1997" y="84"/>
                    <a:pt x="1924" y="0"/>
                    <a:pt x="18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3500900" y="2764350"/>
              <a:ext cx="25800" cy="31375"/>
            </a:xfrm>
            <a:custGeom>
              <a:rect b="b" l="l" r="r" t="t"/>
              <a:pathLst>
                <a:path extrusionOk="0" h="1255" w="1032">
                  <a:moveTo>
                    <a:pt x="528" y="139"/>
                  </a:moveTo>
                  <a:cubicBezTo>
                    <a:pt x="545" y="139"/>
                    <a:pt x="562" y="143"/>
                    <a:pt x="579" y="153"/>
                  </a:cubicBezTo>
                  <a:cubicBezTo>
                    <a:pt x="640" y="187"/>
                    <a:pt x="681" y="296"/>
                    <a:pt x="681" y="432"/>
                  </a:cubicBezTo>
                  <a:cubicBezTo>
                    <a:pt x="681" y="694"/>
                    <a:pt x="541" y="993"/>
                    <a:pt x="375" y="1088"/>
                  </a:cubicBezTo>
                  <a:cubicBezTo>
                    <a:pt x="345" y="1106"/>
                    <a:pt x="317" y="1115"/>
                    <a:pt x="292" y="1115"/>
                  </a:cubicBezTo>
                  <a:cubicBezTo>
                    <a:pt x="274" y="1115"/>
                    <a:pt x="257" y="1110"/>
                    <a:pt x="242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2"/>
                    <a:pt x="443" y="167"/>
                  </a:cubicBezTo>
                  <a:cubicBezTo>
                    <a:pt x="473" y="150"/>
                    <a:pt x="504" y="139"/>
                    <a:pt x="528" y="139"/>
                  </a:cubicBezTo>
                  <a:close/>
                  <a:moveTo>
                    <a:pt x="529" y="0"/>
                  </a:moveTo>
                  <a:cubicBezTo>
                    <a:pt x="479" y="0"/>
                    <a:pt x="426" y="15"/>
                    <a:pt x="375" y="45"/>
                  </a:cubicBezTo>
                  <a:cubicBezTo>
                    <a:pt x="164" y="167"/>
                    <a:pt x="0" y="506"/>
                    <a:pt x="0" y="823"/>
                  </a:cubicBezTo>
                  <a:cubicBezTo>
                    <a:pt x="0" y="1013"/>
                    <a:pt x="62" y="1159"/>
                    <a:pt x="171" y="1224"/>
                  </a:cubicBezTo>
                  <a:cubicBezTo>
                    <a:pt x="208" y="1245"/>
                    <a:pt x="249" y="1255"/>
                    <a:pt x="289" y="1255"/>
                  </a:cubicBezTo>
                  <a:cubicBezTo>
                    <a:pt x="341" y="1255"/>
                    <a:pt x="391" y="1238"/>
                    <a:pt x="443" y="1211"/>
                  </a:cubicBezTo>
                  <a:cubicBezTo>
                    <a:pt x="568" y="1136"/>
                    <a:pt x="677" y="983"/>
                    <a:pt x="745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3" y="867"/>
                    <a:pt x="1011" y="847"/>
                    <a:pt x="1020" y="816"/>
                  </a:cubicBezTo>
                  <a:cubicBezTo>
                    <a:pt x="1031" y="782"/>
                    <a:pt x="1011" y="741"/>
                    <a:pt x="976" y="731"/>
                  </a:cubicBezTo>
                  <a:lnTo>
                    <a:pt x="790" y="674"/>
                  </a:lnTo>
                  <a:cubicBezTo>
                    <a:pt x="807" y="592"/>
                    <a:pt x="816" y="511"/>
                    <a:pt x="816" y="432"/>
                  </a:cubicBezTo>
                  <a:cubicBezTo>
                    <a:pt x="816" y="241"/>
                    <a:pt x="755" y="95"/>
                    <a:pt x="647" y="31"/>
                  </a:cubicBezTo>
                  <a:cubicBezTo>
                    <a:pt x="611" y="11"/>
                    <a:pt x="571" y="0"/>
                    <a:pt x="5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2563650" y="2857875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10" y="1"/>
                  </a:moveTo>
                  <a:cubicBezTo>
                    <a:pt x="40538" y="1"/>
                    <a:pt x="40457" y="24"/>
                    <a:pt x="40370" y="74"/>
                  </a:cubicBezTo>
                  <a:lnTo>
                    <a:pt x="531" y="23077"/>
                  </a:lnTo>
                  <a:cubicBezTo>
                    <a:pt x="239" y="23243"/>
                    <a:pt x="1" y="23658"/>
                    <a:pt x="1" y="23995"/>
                  </a:cubicBezTo>
                  <a:lnTo>
                    <a:pt x="1" y="30832"/>
                  </a:lnTo>
                  <a:cubicBezTo>
                    <a:pt x="1" y="31072"/>
                    <a:pt x="120" y="31211"/>
                    <a:pt x="293" y="31211"/>
                  </a:cubicBezTo>
                  <a:cubicBezTo>
                    <a:pt x="365" y="31211"/>
                    <a:pt x="446" y="31187"/>
                    <a:pt x="531" y="31137"/>
                  </a:cubicBezTo>
                  <a:lnTo>
                    <a:pt x="40370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1"/>
                    <a:pt x="406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2563650" y="2857925"/>
              <a:ext cx="1022625" cy="780275"/>
            </a:xfrm>
            <a:custGeom>
              <a:rect b="b" l="l" r="r" t="t"/>
              <a:pathLst>
                <a:path extrusionOk="0" h="31211" w="40905">
                  <a:moveTo>
                    <a:pt x="40608" y="0"/>
                  </a:moveTo>
                  <a:cubicBezTo>
                    <a:pt x="40537" y="0"/>
                    <a:pt x="40456" y="21"/>
                    <a:pt x="40370" y="72"/>
                  </a:cubicBezTo>
                  <a:lnTo>
                    <a:pt x="531" y="23075"/>
                  </a:lnTo>
                  <a:cubicBezTo>
                    <a:pt x="239" y="23241"/>
                    <a:pt x="1" y="23656"/>
                    <a:pt x="1" y="23993"/>
                  </a:cubicBezTo>
                  <a:lnTo>
                    <a:pt x="1" y="30830"/>
                  </a:lnTo>
                  <a:cubicBezTo>
                    <a:pt x="1" y="31071"/>
                    <a:pt x="120" y="31211"/>
                    <a:pt x="294" y="31211"/>
                  </a:cubicBezTo>
                  <a:cubicBezTo>
                    <a:pt x="365" y="31211"/>
                    <a:pt x="446" y="31187"/>
                    <a:pt x="531" y="31135"/>
                  </a:cubicBezTo>
                  <a:lnTo>
                    <a:pt x="40370" y="8136"/>
                  </a:lnTo>
                  <a:cubicBezTo>
                    <a:pt x="40666" y="7966"/>
                    <a:pt x="40904" y="7554"/>
                    <a:pt x="40904" y="7215"/>
                  </a:cubicBezTo>
                  <a:lnTo>
                    <a:pt x="40904" y="378"/>
                  </a:lnTo>
                  <a:cubicBezTo>
                    <a:pt x="40904" y="137"/>
                    <a:pt x="40782" y="0"/>
                    <a:pt x="40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2164625" y="2477650"/>
              <a:ext cx="1471450" cy="936000"/>
            </a:xfrm>
            <a:custGeom>
              <a:rect b="b" l="l" r="r" t="t"/>
              <a:pathLst>
                <a:path extrusionOk="0" h="37440" w="58858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5" y="24112"/>
                    <a:pt x="16415" y="23904"/>
                  </a:cubicBezTo>
                  <a:lnTo>
                    <a:pt x="15962" y="23079"/>
                  </a:lnTo>
                  <a:cubicBezTo>
                    <a:pt x="15832" y="22864"/>
                    <a:pt x="15699" y="22779"/>
                    <a:pt x="15553" y="22779"/>
                  </a:cubicBezTo>
                  <a:cubicBezTo>
                    <a:pt x="15448" y="22779"/>
                    <a:pt x="15335" y="22824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2111" y="30694"/>
                    <a:pt x="1993" y="31140"/>
                  </a:cubicBezTo>
                  <a:lnTo>
                    <a:pt x="1621" y="32428"/>
                  </a:lnTo>
                  <a:cubicBezTo>
                    <a:pt x="1483" y="32921"/>
                    <a:pt x="1384" y="33179"/>
                    <a:pt x="1091" y="33349"/>
                  </a:cubicBezTo>
                  <a:lnTo>
                    <a:pt x="0" y="33982"/>
                  </a:lnTo>
                  <a:lnTo>
                    <a:pt x="0" y="37440"/>
                  </a:ln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3557000" y="2448925"/>
              <a:ext cx="33425" cy="43200"/>
            </a:xfrm>
            <a:custGeom>
              <a:rect b="b" l="l" r="r" t="t"/>
              <a:pathLst>
                <a:path extrusionOk="0" h="1728" w="1337">
                  <a:moveTo>
                    <a:pt x="967" y="1"/>
                  </a:moveTo>
                  <a:cubicBezTo>
                    <a:pt x="877" y="1"/>
                    <a:pt x="775" y="30"/>
                    <a:pt x="667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3"/>
                    <a:pt x="151" y="1728"/>
                    <a:pt x="369" y="1728"/>
                  </a:cubicBezTo>
                  <a:cubicBezTo>
                    <a:pt x="459" y="1728"/>
                    <a:pt x="560" y="1698"/>
                    <a:pt x="667" y="1636"/>
                  </a:cubicBezTo>
                  <a:cubicBezTo>
                    <a:pt x="1037" y="1425"/>
                    <a:pt x="1337" y="905"/>
                    <a:pt x="1337" y="476"/>
                  </a:cubicBezTo>
                  <a:cubicBezTo>
                    <a:pt x="1337" y="175"/>
                    <a:pt x="1186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3496750" y="2483650"/>
              <a:ext cx="33500" cy="43225"/>
            </a:xfrm>
            <a:custGeom>
              <a:rect b="b" l="l" r="r" t="t"/>
              <a:pathLst>
                <a:path extrusionOk="0" h="1729" w="1340">
                  <a:moveTo>
                    <a:pt x="968" y="0"/>
                  </a:moveTo>
                  <a:cubicBezTo>
                    <a:pt x="878" y="0"/>
                    <a:pt x="777" y="29"/>
                    <a:pt x="670" y="91"/>
                  </a:cubicBezTo>
                  <a:cubicBezTo>
                    <a:pt x="299" y="305"/>
                    <a:pt x="0" y="825"/>
                    <a:pt x="0" y="1249"/>
                  </a:cubicBezTo>
                  <a:cubicBezTo>
                    <a:pt x="0" y="1553"/>
                    <a:pt x="151" y="1729"/>
                    <a:pt x="370" y="1729"/>
                  </a:cubicBezTo>
                  <a:cubicBezTo>
                    <a:pt x="460" y="1729"/>
                    <a:pt x="562" y="1699"/>
                    <a:pt x="670" y="1637"/>
                  </a:cubicBezTo>
                  <a:cubicBezTo>
                    <a:pt x="1037" y="1423"/>
                    <a:pt x="1340" y="903"/>
                    <a:pt x="1340" y="478"/>
                  </a:cubicBezTo>
                  <a:cubicBezTo>
                    <a:pt x="1340" y="174"/>
                    <a:pt x="1187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>
              <a:off x="3436475" y="2518375"/>
              <a:ext cx="33525" cy="43200"/>
            </a:xfrm>
            <a:custGeom>
              <a:rect b="b" l="l" r="r" t="t"/>
              <a:pathLst>
                <a:path extrusionOk="0" h="1728" w="1341">
                  <a:moveTo>
                    <a:pt x="971" y="0"/>
                  </a:moveTo>
                  <a:cubicBezTo>
                    <a:pt x="880" y="0"/>
                    <a:pt x="778" y="30"/>
                    <a:pt x="671" y="92"/>
                  </a:cubicBezTo>
                  <a:cubicBezTo>
                    <a:pt x="300" y="306"/>
                    <a:pt x="1" y="823"/>
                    <a:pt x="1" y="1252"/>
                  </a:cubicBezTo>
                  <a:cubicBezTo>
                    <a:pt x="1" y="1552"/>
                    <a:pt x="151" y="1727"/>
                    <a:pt x="371" y="1727"/>
                  </a:cubicBezTo>
                  <a:cubicBezTo>
                    <a:pt x="461" y="1727"/>
                    <a:pt x="563" y="1698"/>
                    <a:pt x="671" y="1635"/>
                  </a:cubicBezTo>
                  <a:cubicBezTo>
                    <a:pt x="1041" y="1425"/>
                    <a:pt x="1341" y="905"/>
                    <a:pt x="1341" y="476"/>
                  </a:cubicBezTo>
                  <a:cubicBezTo>
                    <a:pt x="1341" y="175"/>
                    <a:pt x="119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>
              <a:off x="2198525" y="3326075"/>
              <a:ext cx="28750" cy="36075"/>
            </a:xfrm>
            <a:custGeom>
              <a:rect b="b" l="l" r="r" t="t"/>
              <a:pathLst>
                <a:path extrusionOk="0" h="1443" w="1150">
                  <a:moveTo>
                    <a:pt x="544" y="0"/>
                  </a:moveTo>
                  <a:cubicBezTo>
                    <a:pt x="521" y="0"/>
                    <a:pt x="497" y="24"/>
                    <a:pt x="477" y="62"/>
                  </a:cubicBezTo>
                  <a:lnTo>
                    <a:pt x="25" y="932"/>
                  </a:lnTo>
                  <a:lnTo>
                    <a:pt x="25" y="936"/>
                  </a:lnTo>
                  <a:cubicBezTo>
                    <a:pt x="17" y="945"/>
                    <a:pt x="14" y="956"/>
                    <a:pt x="11" y="966"/>
                  </a:cubicBezTo>
                  <a:cubicBezTo>
                    <a:pt x="11" y="970"/>
                    <a:pt x="8" y="973"/>
                    <a:pt x="8" y="976"/>
                  </a:cubicBezTo>
                  <a:cubicBezTo>
                    <a:pt x="4" y="993"/>
                    <a:pt x="0" y="1007"/>
                    <a:pt x="0" y="1024"/>
                  </a:cubicBezTo>
                  <a:cubicBezTo>
                    <a:pt x="0" y="1038"/>
                    <a:pt x="4" y="1051"/>
                    <a:pt x="8" y="1061"/>
                  </a:cubicBezTo>
                  <a:cubicBezTo>
                    <a:pt x="8" y="1064"/>
                    <a:pt x="11" y="1064"/>
                    <a:pt x="11" y="1068"/>
                  </a:cubicBezTo>
                  <a:cubicBezTo>
                    <a:pt x="14" y="1075"/>
                    <a:pt x="17" y="1082"/>
                    <a:pt x="25" y="1085"/>
                  </a:cubicBezTo>
                  <a:lnTo>
                    <a:pt x="25" y="1088"/>
                  </a:lnTo>
                  <a:lnTo>
                    <a:pt x="477" y="1435"/>
                  </a:lnTo>
                  <a:cubicBezTo>
                    <a:pt x="483" y="1439"/>
                    <a:pt x="490" y="1442"/>
                    <a:pt x="497" y="1442"/>
                  </a:cubicBezTo>
                  <a:cubicBezTo>
                    <a:pt x="504" y="1442"/>
                    <a:pt x="514" y="1439"/>
                    <a:pt x="521" y="1435"/>
                  </a:cubicBezTo>
                  <a:cubicBezTo>
                    <a:pt x="541" y="1425"/>
                    <a:pt x="558" y="1401"/>
                    <a:pt x="571" y="1370"/>
                  </a:cubicBezTo>
                  <a:cubicBezTo>
                    <a:pt x="596" y="1313"/>
                    <a:pt x="592" y="1251"/>
                    <a:pt x="565" y="1228"/>
                  </a:cubicBezTo>
                  <a:lnTo>
                    <a:pt x="249" y="983"/>
                  </a:lnTo>
                  <a:lnTo>
                    <a:pt x="1081" y="501"/>
                  </a:lnTo>
                  <a:cubicBezTo>
                    <a:pt x="1119" y="480"/>
                    <a:pt x="1150" y="415"/>
                    <a:pt x="1150" y="361"/>
                  </a:cubicBezTo>
                  <a:cubicBezTo>
                    <a:pt x="1150" y="317"/>
                    <a:pt x="1130" y="289"/>
                    <a:pt x="1106" y="289"/>
                  </a:cubicBezTo>
                  <a:cubicBezTo>
                    <a:pt x="1099" y="289"/>
                    <a:pt x="1089" y="289"/>
                    <a:pt x="1081" y="297"/>
                  </a:cubicBezTo>
                  <a:lnTo>
                    <a:pt x="249" y="776"/>
                  </a:lnTo>
                  <a:lnTo>
                    <a:pt x="565" y="164"/>
                  </a:lnTo>
                  <a:cubicBezTo>
                    <a:pt x="592" y="113"/>
                    <a:pt x="596" y="45"/>
                    <a:pt x="571" y="14"/>
                  </a:cubicBezTo>
                  <a:cubicBezTo>
                    <a:pt x="565" y="7"/>
                    <a:pt x="555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241275" y="3299900"/>
              <a:ext cx="28775" cy="35975"/>
            </a:xfrm>
            <a:custGeom>
              <a:rect b="b" l="l" r="r" t="t"/>
              <a:pathLst>
                <a:path extrusionOk="0" h="1439" w="1151">
                  <a:moveTo>
                    <a:pt x="653" y="1"/>
                  </a:moveTo>
                  <a:cubicBezTo>
                    <a:pt x="630" y="1"/>
                    <a:pt x="599" y="28"/>
                    <a:pt x="579" y="72"/>
                  </a:cubicBezTo>
                  <a:cubicBezTo>
                    <a:pt x="555" y="126"/>
                    <a:pt x="559" y="191"/>
                    <a:pt x="586" y="214"/>
                  </a:cubicBezTo>
                  <a:lnTo>
                    <a:pt x="905" y="456"/>
                  </a:lnTo>
                  <a:lnTo>
                    <a:pt x="69" y="939"/>
                  </a:lnTo>
                  <a:cubicBezTo>
                    <a:pt x="31" y="963"/>
                    <a:pt x="0" y="1024"/>
                    <a:pt x="0" y="1082"/>
                  </a:cubicBezTo>
                  <a:cubicBezTo>
                    <a:pt x="0" y="1126"/>
                    <a:pt x="21" y="1153"/>
                    <a:pt x="45" y="1153"/>
                  </a:cubicBezTo>
                  <a:cubicBezTo>
                    <a:pt x="52" y="1153"/>
                    <a:pt x="62" y="1149"/>
                    <a:pt x="69" y="1146"/>
                  </a:cubicBezTo>
                  <a:lnTo>
                    <a:pt x="905" y="663"/>
                  </a:lnTo>
                  <a:lnTo>
                    <a:pt x="586" y="1275"/>
                  </a:lnTo>
                  <a:cubicBezTo>
                    <a:pt x="559" y="1330"/>
                    <a:pt x="555" y="1398"/>
                    <a:pt x="579" y="1425"/>
                  </a:cubicBezTo>
                  <a:cubicBezTo>
                    <a:pt x="586" y="1435"/>
                    <a:pt x="595" y="1438"/>
                    <a:pt x="606" y="1438"/>
                  </a:cubicBezTo>
                  <a:cubicBezTo>
                    <a:pt x="612" y="1438"/>
                    <a:pt x="623" y="1438"/>
                    <a:pt x="630" y="1432"/>
                  </a:cubicBezTo>
                  <a:cubicBezTo>
                    <a:pt x="647" y="1421"/>
                    <a:pt x="661" y="1405"/>
                    <a:pt x="674" y="1380"/>
                  </a:cubicBezTo>
                  <a:lnTo>
                    <a:pt x="1126" y="511"/>
                  </a:lnTo>
                  <a:lnTo>
                    <a:pt x="1130" y="507"/>
                  </a:lnTo>
                  <a:cubicBezTo>
                    <a:pt x="1133" y="497"/>
                    <a:pt x="1136" y="487"/>
                    <a:pt x="1140" y="473"/>
                  </a:cubicBezTo>
                  <a:cubicBezTo>
                    <a:pt x="1143" y="470"/>
                    <a:pt x="1143" y="467"/>
                    <a:pt x="1143" y="462"/>
                  </a:cubicBezTo>
                  <a:cubicBezTo>
                    <a:pt x="1146" y="449"/>
                    <a:pt x="1150" y="432"/>
                    <a:pt x="1150" y="418"/>
                  </a:cubicBezTo>
                  <a:cubicBezTo>
                    <a:pt x="1150" y="405"/>
                    <a:pt x="1146" y="391"/>
                    <a:pt x="1143" y="381"/>
                  </a:cubicBezTo>
                  <a:cubicBezTo>
                    <a:pt x="1143" y="378"/>
                    <a:pt x="1143" y="378"/>
                    <a:pt x="1140" y="374"/>
                  </a:cubicBezTo>
                  <a:cubicBezTo>
                    <a:pt x="1136" y="368"/>
                    <a:pt x="1133" y="360"/>
                    <a:pt x="1130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7" y="1"/>
                    <a:pt x="661" y="1"/>
                    <a:pt x="653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286850" y="3262400"/>
              <a:ext cx="25925" cy="51625"/>
            </a:xfrm>
            <a:custGeom>
              <a:rect b="b" l="l" r="r" t="t"/>
              <a:pathLst>
                <a:path extrusionOk="0" h="2065" w="1037">
                  <a:moveTo>
                    <a:pt x="959" y="1"/>
                  </a:moveTo>
                  <a:cubicBezTo>
                    <a:pt x="945" y="1"/>
                    <a:pt x="925" y="18"/>
                    <a:pt x="914" y="45"/>
                  </a:cubicBezTo>
                  <a:lnTo>
                    <a:pt x="799" y="327"/>
                  </a:lnTo>
                  <a:cubicBezTo>
                    <a:pt x="789" y="324"/>
                    <a:pt x="779" y="324"/>
                    <a:pt x="768" y="324"/>
                  </a:cubicBezTo>
                  <a:cubicBezTo>
                    <a:pt x="581" y="324"/>
                    <a:pt x="360" y="511"/>
                    <a:pt x="208" y="834"/>
                  </a:cubicBezTo>
                  <a:cubicBezTo>
                    <a:pt x="0" y="1269"/>
                    <a:pt x="0" y="1789"/>
                    <a:pt x="208" y="1987"/>
                  </a:cubicBezTo>
                  <a:cubicBezTo>
                    <a:pt x="261" y="2041"/>
                    <a:pt x="327" y="2064"/>
                    <a:pt x="398" y="2064"/>
                  </a:cubicBezTo>
                  <a:cubicBezTo>
                    <a:pt x="456" y="2064"/>
                    <a:pt x="520" y="2048"/>
                    <a:pt x="585" y="2011"/>
                  </a:cubicBezTo>
                  <a:cubicBezTo>
                    <a:pt x="718" y="1932"/>
                    <a:pt x="853" y="1772"/>
                    <a:pt x="959" y="1554"/>
                  </a:cubicBezTo>
                  <a:cubicBezTo>
                    <a:pt x="986" y="1501"/>
                    <a:pt x="986" y="1432"/>
                    <a:pt x="959" y="1408"/>
                  </a:cubicBezTo>
                  <a:cubicBezTo>
                    <a:pt x="952" y="1402"/>
                    <a:pt x="942" y="1399"/>
                    <a:pt x="935" y="1399"/>
                  </a:cubicBezTo>
                  <a:cubicBezTo>
                    <a:pt x="911" y="1399"/>
                    <a:pt x="884" y="1422"/>
                    <a:pt x="864" y="1463"/>
                  </a:cubicBezTo>
                  <a:cubicBezTo>
                    <a:pt x="751" y="1701"/>
                    <a:pt x="585" y="1844"/>
                    <a:pt x="442" y="1844"/>
                  </a:cubicBezTo>
                  <a:cubicBezTo>
                    <a:pt x="391" y="1844"/>
                    <a:pt x="343" y="1827"/>
                    <a:pt x="302" y="1786"/>
                  </a:cubicBezTo>
                  <a:cubicBezTo>
                    <a:pt x="150" y="1636"/>
                    <a:pt x="150" y="1253"/>
                    <a:pt x="302" y="926"/>
                  </a:cubicBezTo>
                  <a:cubicBezTo>
                    <a:pt x="412" y="691"/>
                    <a:pt x="571" y="555"/>
                    <a:pt x="710" y="545"/>
                  </a:cubicBezTo>
                  <a:lnTo>
                    <a:pt x="710" y="545"/>
                  </a:lnTo>
                  <a:lnTo>
                    <a:pt x="622" y="756"/>
                  </a:lnTo>
                  <a:cubicBezTo>
                    <a:pt x="605" y="804"/>
                    <a:pt x="616" y="845"/>
                    <a:pt x="639" y="845"/>
                  </a:cubicBezTo>
                  <a:cubicBezTo>
                    <a:pt x="646" y="845"/>
                    <a:pt x="649" y="845"/>
                    <a:pt x="656" y="840"/>
                  </a:cubicBezTo>
                  <a:lnTo>
                    <a:pt x="996" y="616"/>
                  </a:lnTo>
                  <a:cubicBezTo>
                    <a:pt x="1020" y="603"/>
                    <a:pt x="1037" y="559"/>
                    <a:pt x="1033" y="525"/>
                  </a:cubicBezTo>
                  <a:lnTo>
                    <a:pt x="986" y="35"/>
                  </a:lnTo>
                  <a:cubicBezTo>
                    <a:pt x="983" y="1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2520750" y="3068025"/>
              <a:ext cx="23550" cy="46700"/>
            </a:xfrm>
            <a:custGeom>
              <a:rect b="b" l="l" r="r" t="t"/>
              <a:pathLst>
                <a:path extrusionOk="0" h="1868" w="942">
                  <a:moveTo>
                    <a:pt x="871" y="1"/>
                  </a:moveTo>
                  <a:cubicBezTo>
                    <a:pt x="840" y="1"/>
                    <a:pt x="803" y="35"/>
                    <a:pt x="775" y="89"/>
                  </a:cubicBezTo>
                  <a:lnTo>
                    <a:pt x="469" y="735"/>
                  </a:lnTo>
                  <a:lnTo>
                    <a:pt x="166" y="440"/>
                  </a:lnTo>
                  <a:cubicBezTo>
                    <a:pt x="157" y="432"/>
                    <a:pt x="146" y="426"/>
                    <a:pt x="133" y="426"/>
                  </a:cubicBezTo>
                  <a:cubicBezTo>
                    <a:pt x="102" y="426"/>
                    <a:pt x="61" y="460"/>
                    <a:pt x="34" y="517"/>
                  </a:cubicBezTo>
                  <a:cubicBezTo>
                    <a:pt x="0" y="592"/>
                    <a:pt x="0" y="680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3"/>
                    <a:pt x="58" y="1868"/>
                    <a:pt x="69" y="1868"/>
                  </a:cubicBezTo>
                  <a:cubicBezTo>
                    <a:pt x="78" y="1868"/>
                    <a:pt x="89" y="1863"/>
                    <a:pt x="102" y="1857"/>
                  </a:cubicBezTo>
                  <a:cubicBezTo>
                    <a:pt x="126" y="1843"/>
                    <a:pt x="150" y="1816"/>
                    <a:pt x="166" y="1779"/>
                  </a:cubicBezTo>
                  <a:lnTo>
                    <a:pt x="469" y="1136"/>
                  </a:lnTo>
                  <a:lnTo>
                    <a:pt x="775" y="1429"/>
                  </a:lnTo>
                  <a:cubicBezTo>
                    <a:pt x="786" y="1435"/>
                    <a:pt x="796" y="1442"/>
                    <a:pt x="806" y="1442"/>
                  </a:cubicBezTo>
                  <a:cubicBezTo>
                    <a:pt x="816" y="1442"/>
                    <a:pt x="830" y="1439"/>
                    <a:pt x="840" y="1432"/>
                  </a:cubicBezTo>
                  <a:cubicBezTo>
                    <a:pt x="864" y="1419"/>
                    <a:pt x="888" y="1391"/>
                    <a:pt x="905" y="1353"/>
                  </a:cubicBezTo>
                  <a:cubicBezTo>
                    <a:pt x="942" y="1276"/>
                    <a:pt x="942" y="1187"/>
                    <a:pt x="905" y="1154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2" y="140"/>
                    <a:pt x="942" y="48"/>
                    <a:pt x="905" y="15"/>
                  </a:cubicBezTo>
                  <a:cubicBezTo>
                    <a:pt x="894" y="4"/>
                    <a:pt x="885" y="1"/>
                    <a:pt x="871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2339100" y="2541450"/>
              <a:ext cx="1222175" cy="751125"/>
            </a:xfrm>
            <a:custGeom>
              <a:rect b="b" l="l" r="r" t="t"/>
              <a:pathLst>
                <a:path extrusionOk="0" h="30045" w="48887">
                  <a:moveTo>
                    <a:pt x="48591" y="1"/>
                  </a:moveTo>
                  <a:cubicBezTo>
                    <a:pt x="48519" y="1"/>
                    <a:pt x="48438" y="24"/>
                    <a:pt x="48352" y="73"/>
                  </a:cubicBezTo>
                  <a:lnTo>
                    <a:pt x="534" y="27670"/>
                  </a:lnTo>
                  <a:cubicBezTo>
                    <a:pt x="239" y="27839"/>
                    <a:pt x="1" y="28251"/>
                    <a:pt x="1" y="28591"/>
                  </a:cubicBezTo>
                  <a:lnTo>
                    <a:pt x="1" y="29665"/>
                  </a:lnTo>
                  <a:cubicBezTo>
                    <a:pt x="1" y="29906"/>
                    <a:pt x="120" y="30044"/>
                    <a:pt x="295" y="30044"/>
                  </a:cubicBezTo>
                  <a:cubicBezTo>
                    <a:pt x="367" y="30044"/>
                    <a:pt x="448" y="30021"/>
                    <a:pt x="534" y="29971"/>
                  </a:cubicBezTo>
                  <a:lnTo>
                    <a:pt x="48352" y="2378"/>
                  </a:lnTo>
                  <a:cubicBezTo>
                    <a:pt x="48649" y="2209"/>
                    <a:pt x="48887" y="1797"/>
                    <a:pt x="48887" y="1457"/>
                  </a:cubicBezTo>
                  <a:lnTo>
                    <a:pt x="48887" y="382"/>
                  </a:lnTo>
                  <a:cubicBezTo>
                    <a:pt x="48887" y="141"/>
                    <a:pt x="48767" y="1"/>
                    <a:pt x="48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3523600" y="2556875"/>
              <a:ext cx="30625" cy="43975"/>
            </a:xfrm>
            <a:custGeom>
              <a:rect b="b" l="l" r="r" t="t"/>
              <a:pathLst>
                <a:path extrusionOk="0" h="1759" w="1225">
                  <a:moveTo>
                    <a:pt x="633" y="10"/>
                  </a:moveTo>
                  <a:cubicBezTo>
                    <a:pt x="643" y="10"/>
                    <a:pt x="653" y="18"/>
                    <a:pt x="660" y="27"/>
                  </a:cubicBezTo>
                  <a:lnTo>
                    <a:pt x="799" y="324"/>
                  </a:lnTo>
                  <a:cubicBezTo>
                    <a:pt x="806" y="340"/>
                    <a:pt x="817" y="348"/>
                    <a:pt x="831" y="348"/>
                  </a:cubicBezTo>
                  <a:cubicBezTo>
                    <a:pt x="837" y="348"/>
                    <a:pt x="843" y="347"/>
                    <a:pt x="850" y="344"/>
                  </a:cubicBezTo>
                  <a:lnTo>
                    <a:pt x="1163" y="225"/>
                  </a:lnTo>
                  <a:cubicBezTo>
                    <a:pt x="1168" y="224"/>
                    <a:pt x="1173" y="223"/>
                    <a:pt x="1177" y="223"/>
                  </a:cubicBezTo>
                  <a:cubicBezTo>
                    <a:pt x="1184" y="223"/>
                    <a:pt x="1191" y="225"/>
                    <a:pt x="1197" y="231"/>
                  </a:cubicBezTo>
                  <a:cubicBezTo>
                    <a:pt x="1211" y="249"/>
                    <a:pt x="1214" y="293"/>
                    <a:pt x="1190" y="337"/>
                  </a:cubicBezTo>
                  <a:lnTo>
                    <a:pt x="963" y="762"/>
                  </a:lnTo>
                  <a:cubicBezTo>
                    <a:pt x="949" y="789"/>
                    <a:pt x="942" y="820"/>
                    <a:pt x="946" y="843"/>
                  </a:cubicBezTo>
                  <a:lnTo>
                    <a:pt x="1000" y="1228"/>
                  </a:lnTo>
                  <a:cubicBezTo>
                    <a:pt x="1003" y="1268"/>
                    <a:pt x="983" y="1316"/>
                    <a:pt x="959" y="1339"/>
                  </a:cubicBezTo>
                  <a:cubicBezTo>
                    <a:pt x="946" y="1353"/>
                    <a:pt x="932" y="1360"/>
                    <a:pt x="919" y="1360"/>
                  </a:cubicBezTo>
                  <a:lnTo>
                    <a:pt x="640" y="1323"/>
                  </a:lnTo>
                  <a:cubicBezTo>
                    <a:pt x="619" y="1323"/>
                    <a:pt x="595" y="1336"/>
                    <a:pt x="578" y="1360"/>
                  </a:cubicBezTo>
                  <a:lnTo>
                    <a:pt x="296" y="1717"/>
                  </a:lnTo>
                  <a:cubicBezTo>
                    <a:pt x="282" y="1736"/>
                    <a:pt x="265" y="1746"/>
                    <a:pt x="250" y="1746"/>
                  </a:cubicBezTo>
                  <a:cubicBezTo>
                    <a:pt x="246" y="1746"/>
                    <a:pt x="242" y="1746"/>
                    <a:pt x="238" y="1744"/>
                  </a:cubicBezTo>
                  <a:cubicBezTo>
                    <a:pt x="225" y="1738"/>
                    <a:pt x="214" y="1714"/>
                    <a:pt x="218" y="1686"/>
                  </a:cubicBezTo>
                  <a:lnTo>
                    <a:pt x="272" y="1242"/>
                  </a:lnTo>
                  <a:cubicBezTo>
                    <a:pt x="276" y="1211"/>
                    <a:pt x="269" y="1184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0" y="989"/>
                    <a:pt x="10" y="969"/>
                  </a:cubicBezTo>
                  <a:cubicBezTo>
                    <a:pt x="10" y="931"/>
                    <a:pt x="31" y="884"/>
                    <a:pt x="62" y="860"/>
                  </a:cubicBezTo>
                  <a:lnTo>
                    <a:pt x="374" y="622"/>
                  </a:lnTo>
                  <a:cubicBezTo>
                    <a:pt x="395" y="605"/>
                    <a:pt x="412" y="578"/>
                    <a:pt x="418" y="548"/>
                  </a:cubicBezTo>
                  <a:lnTo>
                    <a:pt x="561" y="89"/>
                  </a:lnTo>
                  <a:cubicBezTo>
                    <a:pt x="575" y="41"/>
                    <a:pt x="609" y="10"/>
                    <a:pt x="633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4" y="38"/>
                    <a:pt x="551" y="89"/>
                  </a:cubicBezTo>
                  <a:lnTo>
                    <a:pt x="412" y="544"/>
                  </a:lnTo>
                  <a:cubicBezTo>
                    <a:pt x="401" y="572"/>
                    <a:pt x="385" y="599"/>
                    <a:pt x="368" y="612"/>
                  </a:cubicBezTo>
                  <a:lnTo>
                    <a:pt x="54" y="854"/>
                  </a:lnTo>
                  <a:cubicBezTo>
                    <a:pt x="18" y="881"/>
                    <a:pt x="1" y="931"/>
                    <a:pt x="1" y="969"/>
                  </a:cubicBezTo>
                  <a:cubicBezTo>
                    <a:pt x="1" y="993"/>
                    <a:pt x="7" y="1010"/>
                    <a:pt x="21" y="1020"/>
                  </a:cubicBezTo>
                  <a:lnTo>
                    <a:pt x="249" y="1184"/>
                  </a:lnTo>
                  <a:cubicBezTo>
                    <a:pt x="258" y="1190"/>
                    <a:pt x="266" y="1211"/>
                    <a:pt x="263" y="1237"/>
                  </a:cubicBezTo>
                  <a:lnTo>
                    <a:pt x="208" y="1683"/>
                  </a:lnTo>
                  <a:cubicBezTo>
                    <a:pt x="205" y="1721"/>
                    <a:pt x="214" y="1744"/>
                    <a:pt x="235" y="1755"/>
                  </a:cubicBezTo>
                  <a:cubicBezTo>
                    <a:pt x="238" y="1755"/>
                    <a:pt x="245" y="1758"/>
                    <a:pt x="249" y="1758"/>
                  </a:cubicBezTo>
                  <a:cubicBezTo>
                    <a:pt x="269" y="1758"/>
                    <a:pt x="289" y="1744"/>
                    <a:pt x="307" y="1721"/>
                  </a:cubicBezTo>
                  <a:lnTo>
                    <a:pt x="585" y="1364"/>
                  </a:lnTo>
                  <a:cubicBezTo>
                    <a:pt x="602" y="1344"/>
                    <a:pt x="622" y="1333"/>
                    <a:pt x="636" y="1333"/>
                  </a:cubicBezTo>
                  <a:lnTo>
                    <a:pt x="915" y="1370"/>
                  </a:lnTo>
                  <a:cubicBezTo>
                    <a:pt x="932" y="1370"/>
                    <a:pt x="949" y="1364"/>
                    <a:pt x="966" y="1347"/>
                  </a:cubicBezTo>
                  <a:cubicBezTo>
                    <a:pt x="993" y="1319"/>
                    <a:pt x="1017" y="1272"/>
                    <a:pt x="1010" y="1228"/>
                  </a:cubicBezTo>
                  <a:lnTo>
                    <a:pt x="956" y="843"/>
                  </a:lnTo>
                  <a:cubicBezTo>
                    <a:pt x="952" y="820"/>
                    <a:pt x="959" y="793"/>
                    <a:pt x="972" y="765"/>
                  </a:cubicBezTo>
                  <a:lnTo>
                    <a:pt x="1201" y="340"/>
                  </a:lnTo>
                  <a:cubicBezTo>
                    <a:pt x="1221" y="296"/>
                    <a:pt x="1225" y="249"/>
                    <a:pt x="1204" y="225"/>
                  </a:cubicBezTo>
                  <a:cubicBezTo>
                    <a:pt x="1197" y="216"/>
                    <a:pt x="1187" y="211"/>
                    <a:pt x="1176" y="211"/>
                  </a:cubicBezTo>
                  <a:cubicBezTo>
                    <a:pt x="1171" y="211"/>
                    <a:pt x="1165" y="212"/>
                    <a:pt x="1160" y="214"/>
                  </a:cubicBezTo>
                  <a:lnTo>
                    <a:pt x="847" y="337"/>
                  </a:lnTo>
                  <a:cubicBezTo>
                    <a:pt x="842" y="339"/>
                    <a:pt x="838" y="339"/>
                    <a:pt x="834" y="339"/>
                  </a:cubicBezTo>
                  <a:cubicBezTo>
                    <a:pt x="823" y="339"/>
                    <a:pt x="814" y="332"/>
                    <a:pt x="806" y="320"/>
                  </a:cubicBezTo>
                  <a:lnTo>
                    <a:pt x="666" y="24"/>
                  </a:lnTo>
                  <a:cubicBezTo>
                    <a:pt x="660" y="7"/>
                    <a:pt x="646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3571625" y="2509175"/>
              <a:ext cx="47950" cy="30900"/>
            </a:xfrm>
            <a:custGeom>
              <a:rect b="b" l="l" r="r" t="t"/>
              <a:pathLst>
                <a:path extrusionOk="0" h="1236" w="1918">
                  <a:moveTo>
                    <a:pt x="1707" y="1"/>
                  </a:moveTo>
                  <a:cubicBezTo>
                    <a:pt x="1676" y="1"/>
                    <a:pt x="1646" y="11"/>
                    <a:pt x="1615" y="24"/>
                  </a:cubicBezTo>
                  <a:lnTo>
                    <a:pt x="120" y="892"/>
                  </a:lnTo>
                  <a:cubicBezTo>
                    <a:pt x="31" y="942"/>
                    <a:pt x="0" y="1055"/>
                    <a:pt x="51" y="1143"/>
                  </a:cubicBezTo>
                  <a:cubicBezTo>
                    <a:pt x="85" y="1201"/>
                    <a:pt x="146" y="1235"/>
                    <a:pt x="211" y="1235"/>
                  </a:cubicBezTo>
                  <a:cubicBezTo>
                    <a:pt x="242" y="1235"/>
                    <a:pt x="275" y="1225"/>
                    <a:pt x="303" y="1208"/>
                  </a:cubicBezTo>
                  <a:lnTo>
                    <a:pt x="1799" y="344"/>
                  </a:lnTo>
                  <a:cubicBezTo>
                    <a:pt x="1887" y="294"/>
                    <a:pt x="1918" y="181"/>
                    <a:pt x="1866" y="93"/>
                  </a:cubicBezTo>
                  <a:cubicBezTo>
                    <a:pt x="1833" y="35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3571625" y="2530775"/>
              <a:ext cx="47950" cy="30875"/>
            </a:xfrm>
            <a:custGeom>
              <a:rect b="b" l="l" r="r" t="t"/>
              <a:pathLst>
                <a:path extrusionOk="0" h="1235" w="1918">
                  <a:moveTo>
                    <a:pt x="1707" y="1"/>
                  </a:moveTo>
                  <a:cubicBezTo>
                    <a:pt x="1676" y="1"/>
                    <a:pt x="1646" y="11"/>
                    <a:pt x="1615" y="28"/>
                  </a:cubicBezTo>
                  <a:lnTo>
                    <a:pt x="120" y="891"/>
                  </a:lnTo>
                  <a:cubicBezTo>
                    <a:pt x="31" y="942"/>
                    <a:pt x="0" y="1054"/>
                    <a:pt x="51" y="1143"/>
                  </a:cubicBezTo>
                  <a:cubicBezTo>
                    <a:pt x="85" y="1200"/>
                    <a:pt x="146" y="1235"/>
                    <a:pt x="211" y="1235"/>
                  </a:cubicBezTo>
                  <a:cubicBezTo>
                    <a:pt x="242" y="1235"/>
                    <a:pt x="275" y="1228"/>
                    <a:pt x="303" y="1211"/>
                  </a:cubicBezTo>
                  <a:lnTo>
                    <a:pt x="1799" y="344"/>
                  </a:lnTo>
                  <a:cubicBezTo>
                    <a:pt x="1887" y="296"/>
                    <a:pt x="1918" y="180"/>
                    <a:pt x="1866" y="92"/>
                  </a:cubicBezTo>
                  <a:cubicBezTo>
                    <a:pt x="1833" y="34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3571625" y="2552450"/>
              <a:ext cx="47950" cy="30775"/>
            </a:xfrm>
            <a:custGeom>
              <a:rect b="b" l="l" r="r" t="t"/>
              <a:pathLst>
                <a:path extrusionOk="0" h="1231" w="1918">
                  <a:moveTo>
                    <a:pt x="1707" y="0"/>
                  </a:moveTo>
                  <a:cubicBezTo>
                    <a:pt x="1676" y="0"/>
                    <a:pt x="1646" y="7"/>
                    <a:pt x="1615" y="24"/>
                  </a:cubicBezTo>
                  <a:lnTo>
                    <a:pt x="120" y="888"/>
                  </a:lnTo>
                  <a:cubicBezTo>
                    <a:pt x="31" y="939"/>
                    <a:pt x="0" y="1051"/>
                    <a:pt x="51" y="1139"/>
                  </a:cubicBezTo>
                  <a:cubicBezTo>
                    <a:pt x="85" y="1197"/>
                    <a:pt x="146" y="1231"/>
                    <a:pt x="211" y="1231"/>
                  </a:cubicBezTo>
                  <a:cubicBezTo>
                    <a:pt x="242" y="1231"/>
                    <a:pt x="275" y="1224"/>
                    <a:pt x="303" y="1207"/>
                  </a:cubicBezTo>
                  <a:lnTo>
                    <a:pt x="1799" y="344"/>
                  </a:lnTo>
                  <a:cubicBezTo>
                    <a:pt x="1887" y="293"/>
                    <a:pt x="1918" y="181"/>
                    <a:pt x="1866" y="93"/>
                  </a:cubicBezTo>
                  <a:cubicBezTo>
                    <a:pt x="1833" y="31"/>
                    <a:pt x="1772" y="0"/>
                    <a:pt x="1707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139625" y="3312825"/>
              <a:ext cx="25025" cy="100825"/>
            </a:xfrm>
            <a:custGeom>
              <a:rect b="b" l="l" r="r" t="t"/>
              <a:pathLst>
                <a:path extrusionOk="0" h="4033" w="1001">
                  <a:moveTo>
                    <a:pt x="1" y="0"/>
                  </a:moveTo>
                  <a:lnTo>
                    <a:pt x="1" y="3458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1566000" y="2051525"/>
              <a:ext cx="1471450" cy="930100"/>
            </a:xfrm>
            <a:custGeom>
              <a:rect b="b" l="l" r="r" t="t"/>
              <a:pathLst>
                <a:path extrusionOk="0" h="37204" w="58858">
                  <a:moveTo>
                    <a:pt x="58564" y="1"/>
                  </a:moveTo>
                  <a:cubicBezTo>
                    <a:pt x="58493" y="1"/>
                    <a:pt x="58412" y="24"/>
                    <a:pt x="58327" y="73"/>
                  </a:cubicBezTo>
                  <a:lnTo>
                    <a:pt x="531" y="33439"/>
                  </a:lnTo>
                  <a:cubicBezTo>
                    <a:pt x="238" y="33609"/>
                    <a:pt x="0" y="34021"/>
                    <a:pt x="0" y="34361"/>
                  </a:cubicBezTo>
                  <a:lnTo>
                    <a:pt x="0" y="37203"/>
                  </a:lnTo>
                  <a:lnTo>
                    <a:pt x="1466" y="36356"/>
                  </a:lnTo>
                  <a:cubicBezTo>
                    <a:pt x="1758" y="36187"/>
                    <a:pt x="1996" y="35776"/>
                    <a:pt x="1996" y="35435"/>
                  </a:cubicBezTo>
                  <a:lnTo>
                    <a:pt x="1996" y="34361"/>
                  </a:lnTo>
                  <a:cubicBezTo>
                    <a:pt x="1996" y="34021"/>
                    <a:pt x="2234" y="33609"/>
                    <a:pt x="2530" y="33439"/>
                  </a:cubicBezTo>
                  <a:lnTo>
                    <a:pt x="15432" y="25991"/>
                  </a:lnTo>
                  <a:cubicBezTo>
                    <a:pt x="15518" y="25941"/>
                    <a:pt x="15598" y="25917"/>
                    <a:pt x="15670" y="25917"/>
                  </a:cubicBezTo>
                  <a:cubicBezTo>
                    <a:pt x="15843" y="25917"/>
                    <a:pt x="15963" y="26056"/>
                    <a:pt x="15963" y="26297"/>
                  </a:cubicBezTo>
                  <a:lnTo>
                    <a:pt x="15963" y="27374"/>
                  </a:lnTo>
                  <a:cubicBezTo>
                    <a:pt x="15963" y="27613"/>
                    <a:pt x="16082" y="27753"/>
                    <a:pt x="16257" y="27753"/>
                  </a:cubicBezTo>
                  <a:cubicBezTo>
                    <a:pt x="16328" y="27753"/>
                    <a:pt x="16408" y="27730"/>
                    <a:pt x="16493" y="27680"/>
                  </a:cubicBezTo>
                  <a:lnTo>
                    <a:pt x="58857" y="3222"/>
                  </a:lnTo>
                  <a:lnTo>
                    <a:pt x="58857" y="379"/>
                  </a:lnTo>
                  <a:cubicBezTo>
                    <a:pt x="58857" y="139"/>
                    <a:pt x="58738" y="1"/>
                    <a:pt x="585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1541000" y="3053575"/>
              <a:ext cx="35800" cy="1132975"/>
            </a:xfrm>
            <a:custGeom>
              <a:rect b="b" l="l" r="r" t="t"/>
              <a:pathLst>
                <a:path extrusionOk="0" h="45319" w="1432">
                  <a:moveTo>
                    <a:pt x="1432" y="45232"/>
                  </a:moveTo>
                  <a:lnTo>
                    <a:pt x="1432" y="45232"/>
                  </a:lnTo>
                  <a:cubicBezTo>
                    <a:pt x="1428" y="45233"/>
                    <a:pt x="1425" y="45234"/>
                    <a:pt x="1421" y="45236"/>
                  </a:cubicBezTo>
                  <a:lnTo>
                    <a:pt x="1421" y="45236"/>
                  </a:lnTo>
                  <a:cubicBezTo>
                    <a:pt x="1425" y="45235"/>
                    <a:pt x="1429" y="45233"/>
                    <a:pt x="1432" y="45232"/>
                  </a:cubicBezTo>
                  <a:close/>
                  <a:moveTo>
                    <a:pt x="1421" y="45236"/>
                  </a:moveTo>
                  <a:cubicBezTo>
                    <a:pt x="1417" y="45237"/>
                    <a:pt x="1412" y="45238"/>
                    <a:pt x="1408" y="45238"/>
                  </a:cubicBezTo>
                  <a:cubicBezTo>
                    <a:pt x="1404" y="45241"/>
                    <a:pt x="1400" y="45243"/>
                    <a:pt x="1396" y="45245"/>
                  </a:cubicBezTo>
                  <a:lnTo>
                    <a:pt x="1396" y="45245"/>
                  </a:lnTo>
                  <a:cubicBezTo>
                    <a:pt x="1405" y="45242"/>
                    <a:pt x="1413" y="45239"/>
                    <a:pt x="1421" y="45236"/>
                  </a:cubicBezTo>
                  <a:close/>
                  <a:moveTo>
                    <a:pt x="1" y="1"/>
                  </a:moveTo>
                  <a:lnTo>
                    <a:pt x="4" y="44304"/>
                  </a:lnTo>
                  <a:cubicBezTo>
                    <a:pt x="4" y="44643"/>
                    <a:pt x="225" y="45045"/>
                    <a:pt x="504" y="45205"/>
                  </a:cubicBezTo>
                  <a:cubicBezTo>
                    <a:pt x="633" y="45279"/>
                    <a:pt x="802" y="45319"/>
                    <a:pt x="976" y="45319"/>
                  </a:cubicBezTo>
                  <a:cubicBezTo>
                    <a:pt x="1022" y="45319"/>
                    <a:pt x="1069" y="45316"/>
                    <a:pt x="1116" y="45310"/>
                  </a:cubicBezTo>
                  <a:cubicBezTo>
                    <a:pt x="1143" y="45310"/>
                    <a:pt x="1170" y="45304"/>
                    <a:pt x="1194" y="45299"/>
                  </a:cubicBezTo>
                  <a:cubicBezTo>
                    <a:pt x="1215" y="45299"/>
                    <a:pt x="1231" y="45293"/>
                    <a:pt x="1245" y="45290"/>
                  </a:cubicBezTo>
                  <a:cubicBezTo>
                    <a:pt x="1272" y="45286"/>
                    <a:pt x="1296" y="45279"/>
                    <a:pt x="1320" y="45273"/>
                  </a:cubicBezTo>
                  <a:cubicBezTo>
                    <a:pt x="1333" y="45269"/>
                    <a:pt x="1347" y="45266"/>
                    <a:pt x="1358" y="45259"/>
                  </a:cubicBezTo>
                  <a:cubicBezTo>
                    <a:pt x="1370" y="45256"/>
                    <a:pt x="1383" y="45252"/>
                    <a:pt x="1396" y="45245"/>
                  </a:cubicBezTo>
                  <a:lnTo>
                    <a:pt x="1396" y="45245"/>
                  </a:lnTo>
                  <a:cubicBezTo>
                    <a:pt x="1391" y="45247"/>
                    <a:pt x="1386" y="45248"/>
                    <a:pt x="1381" y="45249"/>
                  </a:cubicBezTo>
                  <a:lnTo>
                    <a:pt x="1367" y="45249"/>
                  </a:lnTo>
                  <a:cubicBezTo>
                    <a:pt x="1344" y="45255"/>
                    <a:pt x="1320" y="45259"/>
                    <a:pt x="1296" y="45259"/>
                  </a:cubicBezTo>
                  <a:cubicBezTo>
                    <a:pt x="1123" y="45259"/>
                    <a:pt x="1000" y="45120"/>
                    <a:pt x="1000" y="44878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1840350" y="3055800"/>
              <a:ext cx="28850" cy="184975"/>
            </a:xfrm>
            <a:custGeom>
              <a:rect b="b" l="l" r="r" t="t"/>
              <a:pathLst>
                <a:path extrusionOk="0" h="7399" w="1154">
                  <a:moveTo>
                    <a:pt x="157" y="0"/>
                  </a:moveTo>
                  <a:cubicBezTo>
                    <a:pt x="99" y="102"/>
                    <a:pt x="52" y="218"/>
                    <a:pt x="24" y="326"/>
                  </a:cubicBezTo>
                  <a:cubicBezTo>
                    <a:pt x="15" y="371"/>
                    <a:pt x="7" y="415"/>
                    <a:pt x="1" y="459"/>
                  </a:cubicBezTo>
                  <a:lnTo>
                    <a:pt x="1" y="524"/>
                  </a:lnTo>
                  <a:lnTo>
                    <a:pt x="1" y="6820"/>
                  </a:lnTo>
                  <a:lnTo>
                    <a:pt x="1000" y="7398"/>
                  </a:lnTo>
                  <a:lnTo>
                    <a:pt x="1000" y="1098"/>
                  </a:lnTo>
                  <a:cubicBezTo>
                    <a:pt x="1000" y="929"/>
                    <a:pt x="1058" y="741"/>
                    <a:pt x="1154" y="57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44" name="Google Shape;1144;p29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9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46" name="Google Shape;1146;p29"/>
          <p:cNvSpPr/>
          <p:nvPr/>
        </p:nvSpPr>
        <p:spPr>
          <a:xfrm>
            <a:off x="0" y="687800"/>
            <a:ext cx="1667100" cy="2227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1147" name="Google Shape;1147;p29"/>
          <p:cNvSpPr txBox="1"/>
          <p:nvPr/>
        </p:nvSpPr>
        <p:spPr>
          <a:xfrm>
            <a:off x="-142125" y="390825"/>
            <a:ext cx="88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Tecnologías utilizadas</a:t>
            </a:r>
            <a:endParaRPr sz="20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48" name="Google Shape;1148;p29"/>
          <p:cNvSpPr txBox="1"/>
          <p:nvPr/>
        </p:nvSpPr>
        <p:spPr>
          <a:xfrm>
            <a:off x="327100" y="1057599"/>
            <a:ext cx="38901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Hosting: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HostGator, para alojamiento del sitio web con una configuración estable y segura.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 de Datos: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MySQL, como gestor de base de datos.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WordPress, utilizado como sistema de gestión de contenido para crear y mantener el sitio web de forma eficiente.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WooCommerce, el plugin principal para gestionar el catálogo de productos, las órdenes y los pagos.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Dokan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implementar un sistema de multivendedores que permite a diferentes proveedores vender en la plataforma.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29"/>
          <p:cNvSpPr txBox="1"/>
          <p:nvPr/>
        </p:nvSpPr>
        <p:spPr>
          <a:xfrm>
            <a:off x="4961700" y="1057599"/>
            <a:ext cx="3890100" cy="3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Análisis de Datos: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Analytics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monitorear el comportamiento de los usuarios y métricas clave del sitio.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Looker Studio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crear reportes visuales interactivos y realizar inteligencia de negocios.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BigQuery,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almacenar información analítica a largo plazo y ejecutar consultas avanzadas.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Minería de Datos: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Jupyter Notebook con Python, para realizar análisis detallados y minería de datos relacionados con las operaciones de e-commerce.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0" name="Google Shape;1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320" y="947506"/>
            <a:ext cx="316669" cy="32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978" y="1772328"/>
            <a:ext cx="491006" cy="32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9894" y="2262855"/>
            <a:ext cx="202648" cy="16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7109" y="3010116"/>
            <a:ext cx="281722" cy="16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8996" y="3861809"/>
            <a:ext cx="281716" cy="23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7253" y="918252"/>
            <a:ext cx="603411" cy="38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38400" y="1977456"/>
            <a:ext cx="377618" cy="2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29"/>
          <p:cNvPicPr preferRelativeResize="0"/>
          <p:nvPr/>
        </p:nvPicPr>
        <p:blipFill rotWithShape="1">
          <a:blip r:embed="rId11">
            <a:alphaModFix/>
          </a:blip>
          <a:srcRect b="17709" l="31750" r="32275" t="18519"/>
          <a:stretch/>
        </p:blipFill>
        <p:spPr>
          <a:xfrm>
            <a:off x="6638782" y="2634622"/>
            <a:ext cx="281715" cy="2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87239" y="3449287"/>
            <a:ext cx="896394" cy="41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63" name="Google Shape;1163;p30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24" y="584550"/>
            <a:ext cx="6167470" cy="45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30"/>
          <p:cNvSpPr txBox="1"/>
          <p:nvPr/>
        </p:nvSpPr>
        <p:spPr>
          <a:xfrm>
            <a:off x="198200" y="1422800"/>
            <a:ext cx="24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DEMOSTRACIÓN DEL RESULTADO DEL PROYECTO</a:t>
            </a:r>
            <a:endParaRPr sz="18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18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30"/>
          <p:cNvSpPr txBox="1"/>
          <p:nvPr/>
        </p:nvSpPr>
        <p:spPr>
          <a:xfrm>
            <a:off x="6032500" y="84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71" name="Google Shape;1171;p31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5994492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1"/>
          <p:cNvSpPr txBox="1"/>
          <p:nvPr>
            <p:ph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173" name="Google Shape;1173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9650"/>
            <a:ext cx="4997650" cy="39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6225" y="1465537"/>
            <a:ext cx="4022300" cy="22124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31"/>
          <p:cNvSpPr txBox="1"/>
          <p:nvPr/>
        </p:nvSpPr>
        <p:spPr>
          <a:xfrm>
            <a:off x="2529825" y="179125"/>
            <a:ext cx="332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Inteligencia de Negocios y Minería de Datos</a:t>
            </a:r>
            <a:endParaRPr sz="17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2"/>
          <p:cNvSpPr txBox="1"/>
          <p:nvPr>
            <p:ph idx="7" type="subTitle"/>
          </p:nvPr>
        </p:nvSpPr>
        <p:spPr>
          <a:xfrm>
            <a:off x="6189715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Filtros de búsqueda para los clientes de la tienda </a:t>
            </a:r>
            <a:endParaRPr sz="1200"/>
          </a:p>
        </p:txBody>
      </p:sp>
      <p:sp>
        <p:nvSpPr>
          <p:cNvPr id="1181" name="Google Shape;1181;p32"/>
          <p:cNvSpPr txBox="1"/>
          <p:nvPr>
            <p:ph idx="8" type="subTitle"/>
          </p:nvPr>
        </p:nvSpPr>
        <p:spPr>
          <a:xfrm>
            <a:off x="587856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Limitaciones de Pluggins y falta de funcionalidades, llevando a buscar soluciones personalizadas</a:t>
            </a:r>
            <a:endParaRPr sz="1200"/>
          </a:p>
        </p:txBody>
      </p:sp>
      <p:sp>
        <p:nvSpPr>
          <p:cNvPr id="1182" name="Google Shape;1182;p32"/>
          <p:cNvSpPr txBox="1"/>
          <p:nvPr>
            <p:ph idx="9" type="subTitle"/>
          </p:nvPr>
        </p:nvSpPr>
        <p:spPr>
          <a:xfrm>
            <a:off x="3359110" y="4056305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Reasignación de recursos para resolver problemas imprevistos, provocando reducción de tiempo</a:t>
            </a:r>
            <a:endParaRPr sz="1200"/>
          </a:p>
        </p:txBody>
      </p:sp>
      <p:sp>
        <p:nvSpPr>
          <p:cNvPr id="1183" name="Google Shape;1183;p32"/>
          <p:cNvSpPr txBox="1"/>
          <p:nvPr>
            <p:ph idx="3" type="subTitle"/>
          </p:nvPr>
        </p:nvSpPr>
        <p:spPr>
          <a:xfrm>
            <a:off x="3359110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Estimaciones</a:t>
            </a:r>
            <a:r>
              <a:rPr lang="en" sz="1200"/>
              <a:t> poco precisas de tareas como la integración de datos analíticos y la personalización del sistema multivendedor</a:t>
            </a:r>
            <a:endParaRPr sz="1200"/>
          </a:p>
        </p:txBody>
      </p:sp>
      <p:sp>
        <p:nvSpPr>
          <p:cNvPr id="1184" name="Google Shape;1184;p32"/>
          <p:cNvSpPr txBox="1"/>
          <p:nvPr>
            <p:ph idx="1" type="subTitle"/>
          </p:nvPr>
        </p:nvSpPr>
        <p:spPr>
          <a:xfrm>
            <a:off x="6189715" y="2321100"/>
            <a:ext cx="2425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Desarrollo Panel de Vendedores de manera funcional y amigable</a:t>
            </a:r>
            <a:endParaRPr sz="1200"/>
          </a:p>
        </p:txBody>
      </p:sp>
      <p:sp>
        <p:nvSpPr>
          <p:cNvPr id="1185" name="Google Shape;1185;p32"/>
          <p:cNvSpPr txBox="1"/>
          <p:nvPr>
            <p:ph idx="2" type="subTitle"/>
          </p:nvPr>
        </p:nvSpPr>
        <p:spPr>
          <a:xfrm>
            <a:off x="587850" y="2321100"/>
            <a:ext cx="24258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Problemas de compatibilidad al conectar WooCommerce con Google Analytics y Looker Studio</a:t>
            </a:r>
            <a:endParaRPr sz="1200"/>
          </a:p>
        </p:txBody>
      </p:sp>
      <p:grpSp>
        <p:nvGrpSpPr>
          <p:cNvPr id="1186" name="Google Shape;1186;p32"/>
          <p:cNvGrpSpPr/>
          <p:nvPr/>
        </p:nvGrpSpPr>
        <p:grpSpPr>
          <a:xfrm>
            <a:off x="4468510" y="3528461"/>
            <a:ext cx="274950" cy="371125"/>
            <a:chOff x="3184075" y="2744675"/>
            <a:chExt cx="274950" cy="371125"/>
          </a:xfrm>
        </p:grpSpPr>
        <p:sp>
          <p:nvSpPr>
            <p:cNvPr id="1187" name="Google Shape;1187;p32"/>
            <p:cNvSpPr/>
            <p:nvPr/>
          </p:nvSpPr>
          <p:spPr>
            <a:xfrm>
              <a:off x="3184075" y="2744675"/>
              <a:ext cx="229200" cy="371100"/>
            </a:xfrm>
            <a:custGeom>
              <a:rect b="b" l="l" r="r" t="t"/>
              <a:pathLst>
                <a:path extrusionOk="0" h="14844" w="9168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13351"/>
                  </a:lnTo>
                  <a:cubicBezTo>
                    <a:pt x="0" y="13625"/>
                    <a:pt x="95" y="13814"/>
                    <a:pt x="241" y="13883"/>
                  </a:cubicBezTo>
                  <a:lnTo>
                    <a:pt x="1787" y="14794"/>
                  </a:lnTo>
                  <a:cubicBezTo>
                    <a:pt x="1847" y="14828"/>
                    <a:pt x="1913" y="14843"/>
                    <a:pt x="1980" y="14843"/>
                  </a:cubicBezTo>
                  <a:cubicBezTo>
                    <a:pt x="2066" y="14843"/>
                    <a:pt x="2153" y="14817"/>
                    <a:pt x="2225" y="14768"/>
                  </a:cubicBezTo>
                  <a:lnTo>
                    <a:pt x="8514" y="11134"/>
                  </a:lnTo>
                  <a:cubicBezTo>
                    <a:pt x="8875" y="10928"/>
                    <a:pt x="9167" y="10369"/>
                    <a:pt x="9167" y="9888"/>
                  </a:cubicBezTo>
                  <a:lnTo>
                    <a:pt x="9167" y="1357"/>
                  </a:lnTo>
                  <a:cubicBezTo>
                    <a:pt x="9167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223375" y="2808875"/>
              <a:ext cx="189900" cy="306925"/>
            </a:xfrm>
            <a:custGeom>
              <a:rect b="b" l="l" r="r" t="t"/>
              <a:pathLst>
                <a:path extrusionOk="0" h="12277" w="7596">
                  <a:moveTo>
                    <a:pt x="7595" y="0"/>
                  </a:moveTo>
                  <a:lnTo>
                    <a:pt x="0" y="4391"/>
                  </a:lnTo>
                  <a:lnTo>
                    <a:pt x="0" y="11702"/>
                  </a:lnTo>
                  <a:cubicBezTo>
                    <a:pt x="0" y="12061"/>
                    <a:pt x="164" y="12277"/>
                    <a:pt x="397" y="12277"/>
                  </a:cubicBezTo>
                  <a:cubicBezTo>
                    <a:pt x="475" y="12277"/>
                    <a:pt x="562" y="12252"/>
                    <a:pt x="653" y="12200"/>
                  </a:cubicBezTo>
                  <a:lnTo>
                    <a:pt x="6942" y="8566"/>
                  </a:lnTo>
                  <a:cubicBezTo>
                    <a:pt x="7312" y="8360"/>
                    <a:pt x="7595" y="7801"/>
                    <a:pt x="7595" y="7320"/>
                  </a:cubicBezTo>
                  <a:lnTo>
                    <a:pt x="7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3184075" y="2744675"/>
              <a:ext cx="229400" cy="173975"/>
            </a:xfrm>
            <a:custGeom>
              <a:rect b="b" l="l" r="r" t="t"/>
              <a:pathLst>
                <a:path extrusionOk="0" h="6959" w="9176">
                  <a:moveTo>
                    <a:pt x="7151" y="0"/>
                  </a:moveTo>
                  <a:cubicBezTo>
                    <a:pt x="7077" y="0"/>
                    <a:pt x="7001" y="20"/>
                    <a:pt x="6934" y="60"/>
                  </a:cubicBezTo>
                  <a:lnTo>
                    <a:pt x="473" y="3788"/>
                  </a:lnTo>
                  <a:cubicBezTo>
                    <a:pt x="181" y="3952"/>
                    <a:pt x="0" y="4269"/>
                    <a:pt x="0" y="4613"/>
                  </a:cubicBezTo>
                  <a:lnTo>
                    <a:pt x="0" y="6039"/>
                  </a:lnTo>
                  <a:lnTo>
                    <a:pt x="1581" y="6959"/>
                  </a:lnTo>
                  <a:lnTo>
                    <a:pt x="9176" y="2568"/>
                  </a:lnTo>
                  <a:lnTo>
                    <a:pt x="9176" y="1357"/>
                  </a:lnTo>
                  <a:cubicBezTo>
                    <a:pt x="9176" y="1194"/>
                    <a:pt x="9073" y="1039"/>
                    <a:pt x="8927" y="962"/>
                  </a:cubicBezTo>
                  <a:lnTo>
                    <a:pt x="7397" y="77"/>
                  </a:lnTo>
                  <a:cubicBezTo>
                    <a:pt x="7324" y="26"/>
                    <a:pt x="7238" y="0"/>
                    <a:pt x="71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3223375" y="2808875"/>
              <a:ext cx="235650" cy="303125"/>
            </a:xfrm>
            <a:custGeom>
              <a:rect b="b" l="l" r="r" t="t"/>
              <a:pathLst>
                <a:path extrusionOk="0" h="12125" w="9426">
                  <a:moveTo>
                    <a:pt x="7604" y="0"/>
                  </a:moveTo>
                  <a:lnTo>
                    <a:pt x="9" y="4391"/>
                  </a:lnTo>
                  <a:lnTo>
                    <a:pt x="9" y="7423"/>
                  </a:lnTo>
                  <a:cubicBezTo>
                    <a:pt x="0" y="8678"/>
                    <a:pt x="318" y="9906"/>
                    <a:pt x="911" y="11006"/>
                  </a:cubicBezTo>
                  <a:lnTo>
                    <a:pt x="1324" y="11762"/>
                  </a:lnTo>
                  <a:cubicBezTo>
                    <a:pt x="1487" y="12027"/>
                    <a:pt x="1683" y="12124"/>
                    <a:pt x="1895" y="12124"/>
                  </a:cubicBezTo>
                  <a:cubicBezTo>
                    <a:pt x="2218" y="12124"/>
                    <a:pt x="2579" y="11899"/>
                    <a:pt x="2922" y="11702"/>
                  </a:cubicBezTo>
                  <a:lnTo>
                    <a:pt x="9210" y="8068"/>
                  </a:lnTo>
                  <a:cubicBezTo>
                    <a:pt x="9425" y="7947"/>
                    <a:pt x="9399" y="7836"/>
                    <a:pt x="9271" y="7698"/>
                  </a:cubicBezTo>
                  <a:cubicBezTo>
                    <a:pt x="8996" y="7398"/>
                    <a:pt x="8764" y="7071"/>
                    <a:pt x="8566" y="6719"/>
                  </a:cubicBezTo>
                  <a:lnTo>
                    <a:pt x="8515" y="6616"/>
                  </a:lnTo>
                  <a:cubicBezTo>
                    <a:pt x="7913" y="5525"/>
                    <a:pt x="7604" y="4287"/>
                    <a:pt x="7604" y="3042"/>
                  </a:cubicBezTo>
                  <a:lnTo>
                    <a:pt x="760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3223375" y="2767625"/>
              <a:ext cx="190100" cy="151025"/>
            </a:xfrm>
            <a:custGeom>
              <a:rect b="b" l="l" r="r" t="t"/>
              <a:pathLst>
                <a:path extrusionOk="0" h="6041" w="7604">
                  <a:moveTo>
                    <a:pt x="7158" y="0"/>
                  </a:moveTo>
                  <a:cubicBezTo>
                    <a:pt x="7084" y="0"/>
                    <a:pt x="7007" y="19"/>
                    <a:pt x="6934" y="61"/>
                  </a:cubicBezTo>
                  <a:lnTo>
                    <a:pt x="482" y="3790"/>
                  </a:lnTo>
                  <a:cubicBezTo>
                    <a:pt x="190" y="3953"/>
                    <a:pt x="0" y="4271"/>
                    <a:pt x="9" y="4606"/>
                  </a:cubicBezTo>
                  <a:lnTo>
                    <a:pt x="9" y="6041"/>
                  </a:lnTo>
                  <a:lnTo>
                    <a:pt x="7604" y="1650"/>
                  </a:lnTo>
                  <a:lnTo>
                    <a:pt x="7604" y="439"/>
                  </a:lnTo>
                  <a:cubicBezTo>
                    <a:pt x="7604" y="185"/>
                    <a:pt x="7392" y="0"/>
                    <a:pt x="71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305200" y="2888500"/>
              <a:ext cx="60375" cy="146075"/>
            </a:xfrm>
            <a:custGeom>
              <a:rect b="b" l="l" r="r" t="t"/>
              <a:pathLst>
                <a:path extrusionOk="0" h="5843" w="2415">
                  <a:moveTo>
                    <a:pt x="2229" y="1"/>
                  </a:moveTo>
                  <a:cubicBezTo>
                    <a:pt x="2192" y="1"/>
                    <a:pt x="2150" y="13"/>
                    <a:pt x="2106" y="37"/>
                  </a:cubicBezTo>
                  <a:lnTo>
                    <a:pt x="525" y="956"/>
                  </a:lnTo>
                  <a:cubicBezTo>
                    <a:pt x="473" y="991"/>
                    <a:pt x="422" y="1034"/>
                    <a:pt x="387" y="1085"/>
                  </a:cubicBezTo>
                  <a:cubicBezTo>
                    <a:pt x="379" y="1094"/>
                    <a:pt x="370" y="1102"/>
                    <a:pt x="370" y="1111"/>
                  </a:cubicBezTo>
                  <a:cubicBezTo>
                    <a:pt x="362" y="1120"/>
                    <a:pt x="353" y="1128"/>
                    <a:pt x="344" y="1137"/>
                  </a:cubicBezTo>
                  <a:cubicBezTo>
                    <a:pt x="276" y="1249"/>
                    <a:pt x="224" y="1369"/>
                    <a:pt x="207" y="1498"/>
                  </a:cubicBezTo>
                  <a:lnTo>
                    <a:pt x="52" y="3457"/>
                  </a:lnTo>
                  <a:cubicBezTo>
                    <a:pt x="44" y="3499"/>
                    <a:pt x="44" y="3542"/>
                    <a:pt x="52" y="3585"/>
                  </a:cubicBezTo>
                  <a:lnTo>
                    <a:pt x="52" y="3594"/>
                  </a:lnTo>
                  <a:cubicBezTo>
                    <a:pt x="52" y="3611"/>
                    <a:pt x="52" y="3620"/>
                    <a:pt x="52" y="3637"/>
                  </a:cubicBezTo>
                  <a:cubicBezTo>
                    <a:pt x="61" y="3646"/>
                    <a:pt x="61" y="3663"/>
                    <a:pt x="61" y="3671"/>
                  </a:cubicBezTo>
                  <a:lnTo>
                    <a:pt x="61" y="3688"/>
                  </a:lnTo>
                  <a:cubicBezTo>
                    <a:pt x="87" y="3706"/>
                    <a:pt x="104" y="3731"/>
                    <a:pt x="121" y="3749"/>
                  </a:cubicBezTo>
                  <a:cubicBezTo>
                    <a:pt x="149" y="3768"/>
                    <a:pt x="180" y="3778"/>
                    <a:pt x="213" y="3778"/>
                  </a:cubicBezTo>
                  <a:cubicBezTo>
                    <a:pt x="324" y="3778"/>
                    <a:pt x="458" y="3672"/>
                    <a:pt x="551" y="3499"/>
                  </a:cubicBezTo>
                  <a:cubicBezTo>
                    <a:pt x="671" y="3259"/>
                    <a:pt x="851" y="3061"/>
                    <a:pt x="1075" y="2915"/>
                  </a:cubicBezTo>
                  <a:cubicBezTo>
                    <a:pt x="1173" y="2862"/>
                    <a:pt x="1269" y="2834"/>
                    <a:pt x="1358" y="2834"/>
                  </a:cubicBezTo>
                  <a:cubicBezTo>
                    <a:pt x="1440" y="2834"/>
                    <a:pt x="1516" y="2857"/>
                    <a:pt x="1582" y="2907"/>
                  </a:cubicBezTo>
                  <a:cubicBezTo>
                    <a:pt x="1728" y="3010"/>
                    <a:pt x="1796" y="3207"/>
                    <a:pt x="1796" y="3474"/>
                  </a:cubicBezTo>
                  <a:cubicBezTo>
                    <a:pt x="1788" y="3757"/>
                    <a:pt x="1719" y="4032"/>
                    <a:pt x="1582" y="4281"/>
                  </a:cubicBezTo>
                  <a:cubicBezTo>
                    <a:pt x="1470" y="4522"/>
                    <a:pt x="1298" y="4719"/>
                    <a:pt x="1075" y="4866"/>
                  </a:cubicBezTo>
                  <a:cubicBezTo>
                    <a:pt x="972" y="4923"/>
                    <a:pt x="874" y="4954"/>
                    <a:pt x="783" y="4954"/>
                  </a:cubicBezTo>
                  <a:cubicBezTo>
                    <a:pt x="699" y="4954"/>
                    <a:pt x="621" y="4928"/>
                    <a:pt x="551" y="4874"/>
                  </a:cubicBezTo>
                  <a:cubicBezTo>
                    <a:pt x="523" y="4853"/>
                    <a:pt x="492" y="4843"/>
                    <a:pt x="457" y="4843"/>
                  </a:cubicBezTo>
                  <a:cubicBezTo>
                    <a:pt x="350" y="4843"/>
                    <a:pt x="219" y="4941"/>
                    <a:pt x="121" y="5123"/>
                  </a:cubicBezTo>
                  <a:cubicBezTo>
                    <a:pt x="1" y="5364"/>
                    <a:pt x="1" y="5622"/>
                    <a:pt x="121" y="5699"/>
                  </a:cubicBezTo>
                  <a:cubicBezTo>
                    <a:pt x="243" y="5797"/>
                    <a:pt x="386" y="5842"/>
                    <a:pt x="539" y="5842"/>
                  </a:cubicBezTo>
                  <a:cubicBezTo>
                    <a:pt x="709" y="5842"/>
                    <a:pt x="890" y="5786"/>
                    <a:pt x="1066" y="5682"/>
                  </a:cubicBezTo>
                  <a:lnTo>
                    <a:pt x="1075" y="5682"/>
                  </a:lnTo>
                  <a:cubicBezTo>
                    <a:pt x="1479" y="5415"/>
                    <a:pt x="1814" y="5046"/>
                    <a:pt x="2020" y="4608"/>
                  </a:cubicBezTo>
                  <a:cubicBezTo>
                    <a:pt x="2260" y="4144"/>
                    <a:pt x="2398" y="3637"/>
                    <a:pt x="2415" y="3113"/>
                  </a:cubicBezTo>
                  <a:cubicBezTo>
                    <a:pt x="2415" y="2658"/>
                    <a:pt x="2286" y="2271"/>
                    <a:pt x="2020" y="2073"/>
                  </a:cubicBezTo>
                  <a:cubicBezTo>
                    <a:pt x="1899" y="1981"/>
                    <a:pt x="1760" y="1937"/>
                    <a:pt x="1611" y="1937"/>
                  </a:cubicBezTo>
                  <a:cubicBezTo>
                    <a:pt x="1441" y="1937"/>
                    <a:pt x="1258" y="1994"/>
                    <a:pt x="1075" y="2099"/>
                  </a:cubicBezTo>
                  <a:cubicBezTo>
                    <a:pt x="937" y="2176"/>
                    <a:pt x="817" y="2262"/>
                    <a:pt x="705" y="2374"/>
                  </a:cubicBezTo>
                  <a:lnTo>
                    <a:pt x="774" y="1618"/>
                  </a:lnTo>
                  <a:lnTo>
                    <a:pt x="2106" y="853"/>
                  </a:lnTo>
                  <a:cubicBezTo>
                    <a:pt x="2286" y="716"/>
                    <a:pt x="2406" y="501"/>
                    <a:pt x="2406" y="269"/>
                  </a:cubicBezTo>
                  <a:cubicBezTo>
                    <a:pt x="2406" y="97"/>
                    <a:pt x="2336" y="1"/>
                    <a:pt x="2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265700" y="2860775"/>
              <a:ext cx="12250" cy="17825"/>
            </a:xfrm>
            <a:custGeom>
              <a:rect b="b" l="l" r="r" t="t"/>
              <a:pathLst>
                <a:path extrusionOk="0" h="713" w="490">
                  <a:moveTo>
                    <a:pt x="345" y="1"/>
                  </a:moveTo>
                  <a:cubicBezTo>
                    <a:pt x="316" y="1"/>
                    <a:pt x="284" y="10"/>
                    <a:pt x="249" y="29"/>
                  </a:cubicBezTo>
                  <a:cubicBezTo>
                    <a:pt x="95" y="141"/>
                    <a:pt x="0" y="313"/>
                    <a:pt x="0" y="502"/>
                  </a:cubicBezTo>
                  <a:cubicBezTo>
                    <a:pt x="0" y="635"/>
                    <a:pt x="61" y="712"/>
                    <a:pt x="148" y="712"/>
                  </a:cubicBezTo>
                  <a:cubicBezTo>
                    <a:pt x="179" y="712"/>
                    <a:pt x="213" y="702"/>
                    <a:pt x="249" y="682"/>
                  </a:cubicBezTo>
                  <a:cubicBezTo>
                    <a:pt x="395" y="571"/>
                    <a:pt x="490" y="399"/>
                    <a:pt x="490" y="218"/>
                  </a:cubicBezTo>
                  <a:cubicBezTo>
                    <a:pt x="490" y="83"/>
                    <a:pt x="432" y="1"/>
                    <a:pt x="345" y="1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3366850" y="2802550"/>
              <a:ext cx="12275" cy="17825"/>
            </a:xfrm>
            <a:custGeom>
              <a:rect b="b" l="l" r="r" t="t"/>
              <a:pathLst>
                <a:path extrusionOk="0" h="713" w="491">
                  <a:moveTo>
                    <a:pt x="342" y="0"/>
                  </a:moveTo>
                  <a:cubicBezTo>
                    <a:pt x="311" y="0"/>
                    <a:pt x="277" y="10"/>
                    <a:pt x="241" y="30"/>
                  </a:cubicBezTo>
                  <a:cubicBezTo>
                    <a:pt x="95" y="133"/>
                    <a:pt x="1" y="305"/>
                    <a:pt x="1" y="494"/>
                  </a:cubicBezTo>
                  <a:cubicBezTo>
                    <a:pt x="1" y="634"/>
                    <a:pt x="57" y="713"/>
                    <a:pt x="142" y="713"/>
                  </a:cubicBezTo>
                  <a:cubicBezTo>
                    <a:pt x="172" y="713"/>
                    <a:pt x="205" y="703"/>
                    <a:pt x="241" y="683"/>
                  </a:cubicBezTo>
                  <a:cubicBezTo>
                    <a:pt x="396" y="571"/>
                    <a:pt x="482" y="399"/>
                    <a:pt x="490" y="210"/>
                  </a:cubicBezTo>
                  <a:cubicBezTo>
                    <a:pt x="490" y="77"/>
                    <a:pt x="429" y="0"/>
                    <a:pt x="342" y="0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1195" name="Google Shape;1195;p32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32"/>
          <p:cNvSpPr txBox="1"/>
          <p:nvPr/>
        </p:nvSpPr>
        <p:spPr>
          <a:xfrm>
            <a:off x="0" y="5331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Obstáculos presentados durante el desarrollo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97" name="Google Shape;1197;p32"/>
          <p:cNvSpPr txBox="1"/>
          <p:nvPr>
            <p:ph idx="2" type="subTitle"/>
          </p:nvPr>
        </p:nvSpPr>
        <p:spPr>
          <a:xfrm>
            <a:off x="58785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Integración de Herramientas y Sistemas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8" name="Google Shape;1198;p32"/>
          <p:cNvSpPr txBox="1"/>
          <p:nvPr>
            <p:ph idx="2" type="subTitle"/>
          </p:nvPr>
        </p:nvSpPr>
        <p:spPr>
          <a:xfrm>
            <a:off x="633230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Funcionalidades Personalizadas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99" name="Google Shape;1199;p32"/>
          <p:cNvSpPr txBox="1"/>
          <p:nvPr>
            <p:ph idx="2" type="subTitle"/>
          </p:nvPr>
        </p:nvSpPr>
        <p:spPr>
          <a:xfrm>
            <a:off x="3359100" y="1190138"/>
            <a:ext cx="24258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Coordinación de Tiempo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200" name="Google Shape;1200;p32"/>
          <p:cNvGrpSpPr/>
          <p:nvPr/>
        </p:nvGrpSpPr>
        <p:grpSpPr>
          <a:xfrm>
            <a:off x="1661663" y="1854594"/>
            <a:ext cx="278175" cy="371225"/>
            <a:chOff x="1942825" y="2745350"/>
            <a:chExt cx="278175" cy="371225"/>
          </a:xfrm>
        </p:grpSpPr>
        <p:sp>
          <p:nvSpPr>
            <p:cNvPr id="1201" name="Google Shape;1201;p32"/>
            <p:cNvSpPr/>
            <p:nvPr/>
          </p:nvSpPr>
          <p:spPr>
            <a:xfrm>
              <a:off x="2098975" y="2874025"/>
              <a:ext cx="122025" cy="152325"/>
            </a:xfrm>
            <a:custGeom>
              <a:rect b="b" l="l" r="r" t="t"/>
              <a:pathLst>
                <a:path extrusionOk="0" h="6093" w="4881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2086000" y="2822150"/>
              <a:ext cx="66475" cy="89625"/>
            </a:xfrm>
            <a:custGeom>
              <a:rect b="b" l="l" r="r" t="t"/>
              <a:pathLst>
                <a:path extrusionOk="0" h="3585" w="2659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2127550" y="2890575"/>
              <a:ext cx="93450" cy="135875"/>
            </a:xfrm>
            <a:custGeom>
              <a:rect b="b" l="l" r="r" t="t"/>
              <a:pathLst>
                <a:path extrusionOk="0" h="5435" w="3738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2147525" y="2919800"/>
              <a:ext cx="53275" cy="77275"/>
            </a:xfrm>
            <a:custGeom>
              <a:rect b="b" l="l" r="r" t="t"/>
              <a:pathLst>
                <a:path extrusionOk="0" h="3091" w="2131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2156100" y="2930925"/>
              <a:ext cx="32025" cy="54150"/>
            </a:xfrm>
            <a:custGeom>
              <a:rect b="b" l="l" r="r" t="t"/>
              <a:pathLst>
                <a:path extrusionOk="0" h="2166" w="1281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1996300" y="2812800"/>
              <a:ext cx="98550" cy="233650"/>
            </a:xfrm>
            <a:custGeom>
              <a:rect b="b" l="l" r="r" t="t"/>
              <a:pathLst>
                <a:path extrusionOk="0" h="9346" w="3942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2020800" y="2745350"/>
              <a:ext cx="122025" cy="152200"/>
            </a:xfrm>
            <a:custGeom>
              <a:rect b="b" l="l" r="r" t="t"/>
              <a:pathLst>
                <a:path extrusionOk="0" h="6088" w="4881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1942825" y="2964350"/>
              <a:ext cx="122025" cy="152225"/>
            </a:xfrm>
            <a:custGeom>
              <a:rect b="b" l="l" r="r" t="t"/>
              <a:pathLst>
                <a:path extrusionOk="0" h="6089" w="4881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2049350" y="2761750"/>
              <a:ext cx="93475" cy="135825"/>
            </a:xfrm>
            <a:custGeom>
              <a:rect b="b" l="l" r="r" t="t"/>
              <a:pathLst>
                <a:path extrusionOk="0" h="5433" w="3739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2069550" y="2791100"/>
              <a:ext cx="53300" cy="77325"/>
            </a:xfrm>
            <a:custGeom>
              <a:rect b="b" l="l" r="r" t="t"/>
              <a:pathLst>
                <a:path extrusionOk="0" h="3093" w="2132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1971400" y="2980700"/>
              <a:ext cx="93450" cy="135775"/>
            </a:xfrm>
            <a:custGeom>
              <a:rect b="b" l="l" r="r" t="t"/>
              <a:pathLst>
                <a:path extrusionOk="0" h="5431" w="3738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1991375" y="3009875"/>
              <a:ext cx="53275" cy="77325"/>
            </a:xfrm>
            <a:custGeom>
              <a:rect b="b" l="l" r="r" t="t"/>
              <a:pathLst>
                <a:path extrusionOk="0" h="3093" w="2131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2081375" y="2805250"/>
              <a:ext cx="29225" cy="55400"/>
            </a:xfrm>
            <a:custGeom>
              <a:rect b="b" l="l" r="r" t="t"/>
              <a:pathLst>
                <a:path extrusionOk="0" h="2216" w="1169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2009200" y="3022650"/>
              <a:ext cx="23225" cy="53875"/>
            </a:xfrm>
            <a:custGeom>
              <a:rect b="b" l="l" r="r" t="t"/>
              <a:pathLst>
                <a:path extrusionOk="0" h="2155" w="929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2"/>
          <p:cNvGrpSpPr/>
          <p:nvPr/>
        </p:nvGrpSpPr>
        <p:grpSpPr>
          <a:xfrm>
            <a:off x="4429588" y="1854656"/>
            <a:ext cx="284825" cy="371100"/>
            <a:chOff x="7515425" y="2177650"/>
            <a:chExt cx="284825" cy="371100"/>
          </a:xfrm>
        </p:grpSpPr>
        <p:sp>
          <p:nvSpPr>
            <p:cNvPr id="1216" name="Google Shape;1216;p32"/>
            <p:cNvSpPr/>
            <p:nvPr/>
          </p:nvSpPr>
          <p:spPr>
            <a:xfrm>
              <a:off x="7515425" y="2177650"/>
              <a:ext cx="284825" cy="371050"/>
            </a:xfrm>
            <a:custGeom>
              <a:rect b="b" l="l" r="r" t="t"/>
              <a:pathLst>
                <a:path extrusionOk="0" h="14842" w="11393">
                  <a:moveTo>
                    <a:pt x="6573" y="0"/>
                  </a:moveTo>
                  <a:cubicBezTo>
                    <a:pt x="6002" y="0"/>
                    <a:pt x="5373" y="182"/>
                    <a:pt x="4709" y="566"/>
                  </a:cubicBezTo>
                  <a:cubicBezTo>
                    <a:pt x="2105" y="2070"/>
                    <a:pt x="0" y="6099"/>
                    <a:pt x="0" y="9570"/>
                  </a:cubicBezTo>
                  <a:cubicBezTo>
                    <a:pt x="0" y="11434"/>
                    <a:pt x="602" y="12757"/>
                    <a:pt x="1573" y="13350"/>
                  </a:cubicBezTo>
                  <a:lnTo>
                    <a:pt x="3617" y="14544"/>
                  </a:lnTo>
                  <a:cubicBezTo>
                    <a:pt x="3971" y="14740"/>
                    <a:pt x="4371" y="14842"/>
                    <a:pt x="4803" y="14842"/>
                  </a:cubicBezTo>
                  <a:cubicBezTo>
                    <a:pt x="5379" y="14842"/>
                    <a:pt x="6014" y="14661"/>
                    <a:pt x="6676" y="14278"/>
                  </a:cubicBezTo>
                  <a:cubicBezTo>
                    <a:pt x="9279" y="12775"/>
                    <a:pt x="11393" y="8745"/>
                    <a:pt x="11393" y="5274"/>
                  </a:cubicBezTo>
                  <a:cubicBezTo>
                    <a:pt x="11393" y="3436"/>
                    <a:pt x="10800" y="2130"/>
                    <a:pt x="9863" y="1520"/>
                  </a:cubicBezTo>
                  <a:cubicBezTo>
                    <a:pt x="9803" y="1477"/>
                    <a:pt x="7707" y="274"/>
                    <a:pt x="7707" y="274"/>
                  </a:cubicBezTo>
                  <a:cubicBezTo>
                    <a:pt x="7365" y="94"/>
                    <a:pt x="6984" y="0"/>
                    <a:pt x="6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7564600" y="2206225"/>
              <a:ext cx="235650" cy="342525"/>
            </a:xfrm>
            <a:custGeom>
              <a:rect b="b" l="l" r="r" t="t"/>
              <a:pathLst>
                <a:path extrusionOk="0" h="13701" w="9426">
                  <a:moveTo>
                    <a:pt x="6581" y="0"/>
                  </a:moveTo>
                  <a:cubicBezTo>
                    <a:pt x="6007" y="0"/>
                    <a:pt x="5374" y="182"/>
                    <a:pt x="4709" y="566"/>
                  </a:cubicBezTo>
                  <a:cubicBezTo>
                    <a:pt x="2106" y="2069"/>
                    <a:pt x="1" y="6099"/>
                    <a:pt x="1" y="9570"/>
                  </a:cubicBezTo>
                  <a:cubicBezTo>
                    <a:pt x="1" y="12155"/>
                    <a:pt x="1168" y="13701"/>
                    <a:pt x="2839" y="13701"/>
                  </a:cubicBezTo>
                  <a:cubicBezTo>
                    <a:pt x="3412" y="13701"/>
                    <a:pt x="4044" y="13519"/>
                    <a:pt x="4709" y="13135"/>
                  </a:cubicBezTo>
                  <a:cubicBezTo>
                    <a:pt x="7312" y="11632"/>
                    <a:pt x="9426" y="7594"/>
                    <a:pt x="9426" y="4123"/>
                  </a:cubicBezTo>
                  <a:cubicBezTo>
                    <a:pt x="9426" y="1545"/>
                    <a:pt x="8254" y="0"/>
                    <a:pt x="6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7598975" y="2256625"/>
              <a:ext cx="166475" cy="241650"/>
            </a:xfrm>
            <a:custGeom>
              <a:rect b="b" l="l" r="r" t="t"/>
              <a:pathLst>
                <a:path extrusionOk="0" h="9666" w="6659">
                  <a:moveTo>
                    <a:pt x="4653" y="0"/>
                  </a:moveTo>
                  <a:cubicBezTo>
                    <a:pt x="4248" y="0"/>
                    <a:pt x="3803" y="128"/>
                    <a:pt x="3334" y="397"/>
                  </a:cubicBezTo>
                  <a:cubicBezTo>
                    <a:pt x="1495" y="1462"/>
                    <a:pt x="1" y="4306"/>
                    <a:pt x="1" y="6755"/>
                  </a:cubicBezTo>
                  <a:cubicBezTo>
                    <a:pt x="1" y="8576"/>
                    <a:pt x="828" y="9665"/>
                    <a:pt x="2008" y="9665"/>
                  </a:cubicBezTo>
                  <a:cubicBezTo>
                    <a:pt x="2415" y="9665"/>
                    <a:pt x="2863" y="9536"/>
                    <a:pt x="3334" y="9263"/>
                  </a:cubicBezTo>
                  <a:cubicBezTo>
                    <a:pt x="5173" y="8207"/>
                    <a:pt x="6659" y="5363"/>
                    <a:pt x="6659" y="2914"/>
                  </a:cubicBezTo>
                  <a:cubicBezTo>
                    <a:pt x="6659" y="1090"/>
                    <a:pt x="5834" y="0"/>
                    <a:pt x="46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7676525" y="2274675"/>
              <a:ext cx="11600" cy="26275"/>
            </a:xfrm>
            <a:custGeom>
              <a:rect b="b" l="l" r="r" t="t"/>
              <a:pathLst>
                <a:path extrusionOk="0" h="1051" w="464">
                  <a:moveTo>
                    <a:pt x="334" y="1"/>
                  </a:moveTo>
                  <a:cubicBezTo>
                    <a:pt x="307" y="1"/>
                    <a:pt x="279" y="9"/>
                    <a:pt x="249" y="27"/>
                  </a:cubicBezTo>
                  <a:lnTo>
                    <a:pt x="215" y="45"/>
                  </a:lnTo>
                  <a:cubicBezTo>
                    <a:pt x="86" y="139"/>
                    <a:pt x="9" y="285"/>
                    <a:pt x="0" y="448"/>
                  </a:cubicBezTo>
                  <a:lnTo>
                    <a:pt x="0" y="869"/>
                  </a:lnTo>
                  <a:cubicBezTo>
                    <a:pt x="0" y="983"/>
                    <a:pt x="56" y="1051"/>
                    <a:pt x="130" y="1051"/>
                  </a:cubicBezTo>
                  <a:cubicBezTo>
                    <a:pt x="157" y="1051"/>
                    <a:pt x="185" y="1042"/>
                    <a:pt x="215" y="1024"/>
                  </a:cubicBezTo>
                  <a:lnTo>
                    <a:pt x="249" y="1007"/>
                  </a:lnTo>
                  <a:cubicBezTo>
                    <a:pt x="378" y="912"/>
                    <a:pt x="455" y="766"/>
                    <a:pt x="464" y="612"/>
                  </a:cubicBezTo>
                  <a:lnTo>
                    <a:pt x="464" y="182"/>
                  </a:lnTo>
                  <a:cubicBezTo>
                    <a:pt x="464" y="68"/>
                    <a:pt x="408" y="1"/>
                    <a:pt x="334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7640650" y="2307925"/>
              <a:ext cx="16350" cy="22575"/>
            </a:xfrm>
            <a:custGeom>
              <a:rect b="b" l="l" r="r" t="t"/>
              <a:pathLst>
                <a:path extrusionOk="0" h="903" w="654">
                  <a:moveTo>
                    <a:pt x="345" y="1"/>
                  </a:moveTo>
                  <a:cubicBezTo>
                    <a:pt x="281" y="1"/>
                    <a:pt x="208" y="45"/>
                    <a:pt x="146" y="132"/>
                  </a:cubicBezTo>
                  <a:cubicBezTo>
                    <a:pt x="35" y="278"/>
                    <a:pt x="0" y="484"/>
                    <a:pt x="60" y="596"/>
                  </a:cubicBezTo>
                  <a:lnTo>
                    <a:pt x="206" y="837"/>
                  </a:lnTo>
                  <a:cubicBezTo>
                    <a:pt x="231" y="881"/>
                    <a:pt x="267" y="903"/>
                    <a:pt x="310" y="903"/>
                  </a:cubicBezTo>
                  <a:cubicBezTo>
                    <a:pt x="373" y="903"/>
                    <a:pt x="449" y="855"/>
                    <a:pt x="516" y="768"/>
                  </a:cubicBezTo>
                  <a:cubicBezTo>
                    <a:pt x="619" y="622"/>
                    <a:pt x="653" y="416"/>
                    <a:pt x="593" y="313"/>
                  </a:cubicBezTo>
                  <a:lnTo>
                    <a:pt x="456" y="63"/>
                  </a:lnTo>
                  <a:cubicBezTo>
                    <a:pt x="428" y="22"/>
                    <a:pt x="389" y="1"/>
                    <a:pt x="345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7614450" y="2357350"/>
              <a:ext cx="19125" cy="17725"/>
            </a:xfrm>
            <a:custGeom>
              <a:rect b="b" l="l" r="r" t="t"/>
              <a:pathLst>
                <a:path extrusionOk="0" h="709" w="765">
                  <a:moveTo>
                    <a:pt x="351" y="1"/>
                  </a:moveTo>
                  <a:cubicBezTo>
                    <a:pt x="250" y="1"/>
                    <a:pt x="125" y="125"/>
                    <a:pt x="60" y="294"/>
                  </a:cubicBezTo>
                  <a:cubicBezTo>
                    <a:pt x="0" y="475"/>
                    <a:pt x="34" y="638"/>
                    <a:pt x="146" y="655"/>
                  </a:cubicBezTo>
                  <a:lnTo>
                    <a:pt x="395" y="707"/>
                  </a:lnTo>
                  <a:cubicBezTo>
                    <a:pt x="401" y="708"/>
                    <a:pt x="408" y="708"/>
                    <a:pt x="414" y="708"/>
                  </a:cubicBezTo>
                  <a:cubicBezTo>
                    <a:pt x="515" y="708"/>
                    <a:pt x="640" y="584"/>
                    <a:pt x="705" y="415"/>
                  </a:cubicBezTo>
                  <a:cubicBezTo>
                    <a:pt x="765" y="234"/>
                    <a:pt x="730" y="71"/>
                    <a:pt x="619" y="54"/>
                  </a:cubicBezTo>
                  <a:lnTo>
                    <a:pt x="370" y="2"/>
                  </a:lnTo>
                  <a:cubicBezTo>
                    <a:pt x="363" y="1"/>
                    <a:pt x="357" y="1"/>
                    <a:pt x="35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7605850" y="2405950"/>
              <a:ext cx="18500" cy="20525"/>
            </a:xfrm>
            <a:custGeom>
              <a:rect b="b" l="l" r="r" t="t"/>
              <a:pathLst>
                <a:path extrusionOk="0" h="821" w="740">
                  <a:moveTo>
                    <a:pt x="601" y="1"/>
                  </a:moveTo>
                  <a:cubicBezTo>
                    <a:pt x="575" y="1"/>
                    <a:pt x="546" y="9"/>
                    <a:pt x="516" y="26"/>
                  </a:cubicBezTo>
                  <a:lnTo>
                    <a:pt x="232" y="189"/>
                  </a:lnTo>
                  <a:cubicBezTo>
                    <a:pt x="86" y="292"/>
                    <a:pt x="0" y="447"/>
                    <a:pt x="0" y="619"/>
                  </a:cubicBezTo>
                  <a:cubicBezTo>
                    <a:pt x="0" y="745"/>
                    <a:pt x="56" y="820"/>
                    <a:pt x="137" y="820"/>
                  </a:cubicBezTo>
                  <a:cubicBezTo>
                    <a:pt x="166" y="820"/>
                    <a:pt x="198" y="811"/>
                    <a:pt x="232" y="790"/>
                  </a:cubicBezTo>
                  <a:lnTo>
                    <a:pt x="516" y="627"/>
                  </a:lnTo>
                  <a:cubicBezTo>
                    <a:pt x="653" y="533"/>
                    <a:pt x="731" y="369"/>
                    <a:pt x="739" y="198"/>
                  </a:cubicBezTo>
                  <a:cubicBezTo>
                    <a:pt x="739" y="75"/>
                    <a:pt x="681" y="1"/>
                    <a:pt x="60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7614450" y="2443125"/>
              <a:ext cx="19125" cy="25600"/>
            </a:xfrm>
            <a:custGeom>
              <a:rect b="b" l="l" r="r" t="t"/>
              <a:pathLst>
                <a:path extrusionOk="0" h="1024" w="765">
                  <a:moveTo>
                    <a:pt x="600" y="0"/>
                  </a:moveTo>
                  <a:cubicBezTo>
                    <a:pt x="544" y="0"/>
                    <a:pt x="478" y="38"/>
                    <a:pt x="421" y="111"/>
                  </a:cubicBezTo>
                  <a:lnTo>
                    <a:pt x="120" y="515"/>
                  </a:lnTo>
                  <a:cubicBezTo>
                    <a:pt x="34" y="626"/>
                    <a:pt x="0" y="772"/>
                    <a:pt x="52" y="910"/>
                  </a:cubicBezTo>
                  <a:lnTo>
                    <a:pt x="86" y="970"/>
                  </a:lnTo>
                  <a:cubicBezTo>
                    <a:pt x="104" y="1005"/>
                    <a:pt x="136" y="1023"/>
                    <a:pt x="173" y="1023"/>
                  </a:cubicBezTo>
                  <a:cubicBezTo>
                    <a:pt x="227" y="1023"/>
                    <a:pt x="293" y="986"/>
                    <a:pt x="344" y="910"/>
                  </a:cubicBezTo>
                  <a:lnTo>
                    <a:pt x="653" y="506"/>
                  </a:lnTo>
                  <a:cubicBezTo>
                    <a:pt x="739" y="394"/>
                    <a:pt x="765" y="248"/>
                    <a:pt x="722" y="111"/>
                  </a:cubicBezTo>
                  <a:lnTo>
                    <a:pt x="687" y="51"/>
                  </a:lnTo>
                  <a:cubicBezTo>
                    <a:pt x="667" y="17"/>
                    <a:pt x="636" y="0"/>
                    <a:pt x="60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7640225" y="2461100"/>
              <a:ext cx="16975" cy="26950"/>
            </a:xfrm>
            <a:custGeom>
              <a:rect b="b" l="l" r="r" t="t"/>
              <a:pathLst>
                <a:path extrusionOk="0" h="1078" w="679">
                  <a:moveTo>
                    <a:pt x="470" y="0"/>
                  </a:moveTo>
                  <a:cubicBezTo>
                    <a:pt x="387" y="0"/>
                    <a:pt x="280" y="99"/>
                    <a:pt x="232" y="234"/>
                  </a:cubicBezTo>
                  <a:lnTo>
                    <a:pt x="52" y="767"/>
                  </a:lnTo>
                  <a:cubicBezTo>
                    <a:pt x="0" y="913"/>
                    <a:pt x="34" y="1041"/>
                    <a:pt x="120" y="1059"/>
                  </a:cubicBezTo>
                  <a:lnTo>
                    <a:pt x="198" y="1076"/>
                  </a:lnTo>
                  <a:cubicBezTo>
                    <a:pt x="204" y="1077"/>
                    <a:pt x="210" y="1078"/>
                    <a:pt x="217" y="1078"/>
                  </a:cubicBezTo>
                  <a:cubicBezTo>
                    <a:pt x="300" y="1078"/>
                    <a:pt x="399" y="979"/>
                    <a:pt x="447" y="835"/>
                  </a:cubicBezTo>
                  <a:lnTo>
                    <a:pt x="627" y="311"/>
                  </a:lnTo>
                  <a:cubicBezTo>
                    <a:pt x="679" y="157"/>
                    <a:pt x="653" y="28"/>
                    <a:pt x="559" y="11"/>
                  </a:cubicBezTo>
                  <a:lnTo>
                    <a:pt x="490" y="2"/>
                  </a:lnTo>
                  <a:cubicBezTo>
                    <a:pt x="484" y="1"/>
                    <a:pt x="477" y="0"/>
                    <a:pt x="47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7676525" y="2453900"/>
              <a:ext cx="11600" cy="26400"/>
            </a:xfrm>
            <a:custGeom>
              <a:rect b="b" l="l" r="r" t="t"/>
              <a:pathLst>
                <a:path extrusionOk="0" h="1056" w="464">
                  <a:moveTo>
                    <a:pt x="331" y="1"/>
                  </a:moveTo>
                  <a:cubicBezTo>
                    <a:pt x="305" y="1"/>
                    <a:pt x="278" y="8"/>
                    <a:pt x="249" y="24"/>
                  </a:cubicBezTo>
                  <a:lnTo>
                    <a:pt x="215" y="49"/>
                  </a:lnTo>
                  <a:cubicBezTo>
                    <a:pt x="86" y="135"/>
                    <a:pt x="9" y="290"/>
                    <a:pt x="0" y="445"/>
                  </a:cubicBezTo>
                  <a:lnTo>
                    <a:pt x="0" y="866"/>
                  </a:lnTo>
                  <a:cubicBezTo>
                    <a:pt x="0" y="986"/>
                    <a:pt x="56" y="1055"/>
                    <a:pt x="131" y="1055"/>
                  </a:cubicBezTo>
                  <a:cubicBezTo>
                    <a:pt x="157" y="1055"/>
                    <a:pt x="186" y="1047"/>
                    <a:pt x="215" y="1029"/>
                  </a:cubicBezTo>
                  <a:lnTo>
                    <a:pt x="249" y="1012"/>
                  </a:lnTo>
                  <a:cubicBezTo>
                    <a:pt x="378" y="917"/>
                    <a:pt x="455" y="762"/>
                    <a:pt x="464" y="608"/>
                  </a:cubicBezTo>
                  <a:lnTo>
                    <a:pt x="464" y="187"/>
                  </a:lnTo>
                  <a:cubicBezTo>
                    <a:pt x="464" y="65"/>
                    <a:pt x="407" y="1"/>
                    <a:pt x="33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7707650" y="2424350"/>
              <a:ext cx="16575" cy="22625"/>
            </a:xfrm>
            <a:custGeom>
              <a:rect b="b" l="l" r="r" t="t"/>
              <a:pathLst>
                <a:path extrusionOk="0" h="905" w="663">
                  <a:moveTo>
                    <a:pt x="352" y="1"/>
                  </a:moveTo>
                  <a:cubicBezTo>
                    <a:pt x="289" y="1"/>
                    <a:pt x="213" y="45"/>
                    <a:pt x="147" y="132"/>
                  </a:cubicBezTo>
                  <a:cubicBezTo>
                    <a:pt x="44" y="278"/>
                    <a:pt x="1" y="484"/>
                    <a:pt x="70" y="596"/>
                  </a:cubicBezTo>
                  <a:lnTo>
                    <a:pt x="207" y="836"/>
                  </a:lnTo>
                  <a:cubicBezTo>
                    <a:pt x="232" y="882"/>
                    <a:pt x="271" y="905"/>
                    <a:pt x="316" y="905"/>
                  </a:cubicBezTo>
                  <a:cubicBezTo>
                    <a:pt x="380" y="905"/>
                    <a:pt x="456" y="858"/>
                    <a:pt x="516" y="767"/>
                  </a:cubicBezTo>
                  <a:cubicBezTo>
                    <a:pt x="628" y="621"/>
                    <a:pt x="662" y="415"/>
                    <a:pt x="602" y="312"/>
                  </a:cubicBezTo>
                  <a:lnTo>
                    <a:pt x="456" y="63"/>
                  </a:lnTo>
                  <a:cubicBezTo>
                    <a:pt x="432" y="21"/>
                    <a:pt x="395" y="1"/>
                    <a:pt x="352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7731075" y="2379875"/>
              <a:ext cx="19125" cy="17575"/>
            </a:xfrm>
            <a:custGeom>
              <a:rect b="b" l="l" r="r" t="t"/>
              <a:pathLst>
                <a:path extrusionOk="0" h="703" w="765">
                  <a:moveTo>
                    <a:pt x="340" y="0"/>
                  </a:moveTo>
                  <a:cubicBezTo>
                    <a:pt x="235" y="0"/>
                    <a:pt x="115" y="122"/>
                    <a:pt x="60" y="287"/>
                  </a:cubicBezTo>
                  <a:cubicBezTo>
                    <a:pt x="0" y="467"/>
                    <a:pt x="35" y="631"/>
                    <a:pt x="146" y="656"/>
                  </a:cubicBezTo>
                  <a:lnTo>
                    <a:pt x="387" y="699"/>
                  </a:lnTo>
                  <a:cubicBezTo>
                    <a:pt x="396" y="701"/>
                    <a:pt x="406" y="703"/>
                    <a:pt x="416" y="703"/>
                  </a:cubicBezTo>
                  <a:cubicBezTo>
                    <a:pt x="522" y="703"/>
                    <a:pt x="641" y="581"/>
                    <a:pt x="696" y="416"/>
                  </a:cubicBezTo>
                  <a:cubicBezTo>
                    <a:pt x="765" y="235"/>
                    <a:pt x="722" y="72"/>
                    <a:pt x="619" y="46"/>
                  </a:cubicBezTo>
                  <a:lnTo>
                    <a:pt x="370" y="3"/>
                  </a:lnTo>
                  <a:cubicBezTo>
                    <a:pt x="360" y="1"/>
                    <a:pt x="350" y="0"/>
                    <a:pt x="340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7740300" y="2328375"/>
              <a:ext cx="18500" cy="20550"/>
            </a:xfrm>
            <a:custGeom>
              <a:rect b="b" l="l" r="r" t="t"/>
              <a:pathLst>
                <a:path extrusionOk="0" h="822" w="740">
                  <a:moveTo>
                    <a:pt x="604" y="1"/>
                  </a:moveTo>
                  <a:cubicBezTo>
                    <a:pt x="577" y="1"/>
                    <a:pt x="547" y="9"/>
                    <a:pt x="516" y="27"/>
                  </a:cubicBezTo>
                  <a:lnTo>
                    <a:pt x="233" y="190"/>
                  </a:lnTo>
                  <a:cubicBezTo>
                    <a:pt x="95" y="294"/>
                    <a:pt x="9" y="448"/>
                    <a:pt x="1" y="620"/>
                  </a:cubicBezTo>
                  <a:cubicBezTo>
                    <a:pt x="1" y="747"/>
                    <a:pt x="57" y="822"/>
                    <a:pt x="138" y="822"/>
                  </a:cubicBezTo>
                  <a:cubicBezTo>
                    <a:pt x="167" y="822"/>
                    <a:pt x="199" y="812"/>
                    <a:pt x="233" y="792"/>
                  </a:cubicBezTo>
                  <a:lnTo>
                    <a:pt x="516" y="629"/>
                  </a:lnTo>
                  <a:cubicBezTo>
                    <a:pt x="654" y="534"/>
                    <a:pt x="740" y="371"/>
                    <a:pt x="740" y="199"/>
                  </a:cubicBezTo>
                  <a:cubicBezTo>
                    <a:pt x="740" y="72"/>
                    <a:pt x="683" y="1"/>
                    <a:pt x="604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7731075" y="2286175"/>
              <a:ext cx="19125" cy="25650"/>
            </a:xfrm>
            <a:custGeom>
              <a:rect b="b" l="l" r="r" t="t"/>
              <a:pathLst>
                <a:path extrusionOk="0" h="1026" w="765">
                  <a:moveTo>
                    <a:pt x="593" y="0"/>
                  </a:moveTo>
                  <a:cubicBezTo>
                    <a:pt x="539" y="0"/>
                    <a:pt x="472" y="40"/>
                    <a:pt x="421" y="117"/>
                  </a:cubicBezTo>
                  <a:lnTo>
                    <a:pt x="112" y="521"/>
                  </a:lnTo>
                  <a:cubicBezTo>
                    <a:pt x="26" y="633"/>
                    <a:pt x="0" y="779"/>
                    <a:pt x="43" y="916"/>
                  </a:cubicBezTo>
                  <a:lnTo>
                    <a:pt x="78" y="968"/>
                  </a:lnTo>
                  <a:cubicBezTo>
                    <a:pt x="99" y="1007"/>
                    <a:pt x="132" y="1025"/>
                    <a:pt x="169" y="1025"/>
                  </a:cubicBezTo>
                  <a:cubicBezTo>
                    <a:pt x="224" y="1025"/>
                    <a:pt x="288" y="987"/>
                    <a:pt x="344" y="916"/>
                  </a:cubicBezTo>
                  <a:lnTo>
                    <a:pt x="645" y="504"/>
                  </a:lnTo>
                  <a:cubicBezTo>
                    <a:pt x="739" y="392"/>
                    <a:pt x="765" y="246"/>
                    <a:pt x="713" y="117"/>
                  </a:cubicBezTo>
                  <a:lnTo>
                    <a:pt x="679" y="57"/>
                  </a:lnTo>
                  <a:cubicBezTo>
                    <a:pt x="662" y="19"/>
                    <a:pt x="630" y="0"/>
                    <a:pt x="593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7707450" y="2266925"/>
              <a:ext cx="16975" cy="26975"/>
            </a:xfrm>
            <a:custGeom>
              <a:rect b="b" l="l" r="r" t="t"/>
              <a:pathLst>
                <a:path extrusionOk="0" h="1079" w="679">
                  <a:moveTo>
                    <a:pt x="469" y="0"/>
                  </a:moveTo>
                  <a:cubicBezTo>
                    <a:pt x="379" y="0"/>
                    <a:pt x="280" y="99"/>
                    <a:pt x="232" y="234"/>
                  </a:cubicBezTo>
                  <a:lnTo>
                    <a:pt x="52" y="767"/>
                  </a:lnTo>
                  <a:cubicBezTo>
                    <a:pt x="0" y="913"/>
                    <a:pt x="35" y="1050"/>
                    <a:pt x="120" y="1068"/>
                  </a:cubicBezTo>
                  <a:lnTo>
                    <a:pt x="198" y="1076"/>
                  </a:lnTo>
                  <a:cubicBezTo>
                    <a:pt x="204" y="1077"/>
                    <a:pt x="210" y="1078"/>
                    <a:pt x="217" y="1078"/>
                  </a:cubicBezTo>
                  <a:cubicBezTo>
                    <a:pt x="300" y="1078"/>
                    <a:pt x="399" y="980"/>
                    <a:pt x="447" y="844"/>
                  </a:cubicBezTo>
                  <a:lnTo>
                    <a:pt x="627" y="312"/>
                  </a:lnTo>
                  <a:cubicBezTo>
                    <a:pt x="679" y="166"/>
                    <a:pt x="653" y="28"/>
                    <a:pt x="559" y="11"/>
                  </a:cubicBezTo>
                  <a:lnTo>
                    <a:pt x="490" y="2"/>
                  </a:lnTo>
                  <a:cubicBezTo>
                    <a:pt x="483" y="1"/>
                    <a:pt x="476" y="0"/>
                    <a:pt x="469" y="0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7675650" y="2310625"/>
              <a:ext cx="13350" cy="76400"/>
            </a:xfrm>
            <a:custGeom>
              <a:rect b="b" l="l" r="r" t="t"/>
              <a:pathLst>
                <a:path extrusionOk="0" h="3056" w="534">
                  <a:moveTo>
                    <a:pt x="371" y="1"/>
                  </a:moveTo>
                  <a:cubicBezTo>
                    <a:pt x="339" y="1"/>
                    <a:pt x="304" y="11"/>
                    <a:pt x="267" y="33"/>
                  </a:cubicBezTo>
                  <a:cubicBezTo>
                    <a:pt x="104" y="144"/>
                    <a:pt x="1" y="333"/>
                    <a:pt x="1" y="540"/>
                  </a:cubicBezTo>
                  <a:lnTo>
                    <a:pt x="1" y="2825"/>
                  </a:lnTo>
                  <a:cubicBezTo>
                    <a:pt x="1" y="2971"/>
                    <a:pt x="66" y="3056"/>
                    <a:pt x="159" y="3056"/>
                  </a:cubicBezTo>
                  <a:cubicBezTo>
                    <a:pt x="192" y="3056"/>
                    <a:pt x="229" y="3045"/>
                    <a:pt x="267" y="3023"/>
                  </a:cubicBezTo>
                  <a:cubicBezTo>
                    <a:pt x="430" y="2911"/>
                    <a:pt x="533" y="2713"/>
                    <a:pt x="533" y="2516"/>
                  </a:cubicBezTo>
                  <a:lnTo>
                    <a:pt x="533" y="239"/>
                  </a:lnTo>
                  <a:cubicBezTo>
                    <a:pt x="533" y="91"/>
                    <a:pt x="466" y="1"/>
                    <a:pt x="371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7674800" y="2330700"/>
              <a:ext cx="42125" cy="56425"/>
            </a:xfrm>
            <a:custGeom>
              <a:rect b="b" l="l" r="r" t="t"/>
              <a:pathLst>
                <a:path extrusionOk="0" h="2257" w="1685">
                  <a:moveTo>
                    <a:pt x="1483" y="1"/>
                  </a:moveTo>
                  <a:cubicBezTo>
                    <a:pt x="1407" y="1"/>
                    <a:pt x="1316" y="57"/>
                    <a:pt x="1237" y="166"/>
                  </a:cubicBezTo>
                  <a:lnTo>
                    <a:pt x="164" y="1644"/>
                  </a:lnTo>
                  <a:cubicBezTo>
                    <a:pt x="35" y="1816"/>
                    <a:pt x="0" y="2056"/>
                    <a:pt x="69" y="2185"/>
                  </a:cubicBezTo>
                  <a:cubicBezTo>
                    <a:pt x="100" y="2233"/>
                    <a:pt x="144" y="2256"/>
                    <a:pt x="194" y="2256"/>
                  </a:cubicBezTo>
                  <a:cubicBezTo>
                    <a:pt x="271" y="2256"/>
                    <a:pt x="361" y="2203"/>
                    <a:pt x="438" y="2099"/>
                  </a:cubicBezTo>
                  <a:lnTo>
                    <a:pt x="1512" y="613"/>
                  </a:lnTo>
                  <a:cubicBezTo>
                    <a:pt x="1641" y="441"/>
                    <a:pt x="1684" y="201"/>
                    <a:pt x="1607" y="72"/>
                  </a:cubicBezTo>
                  <a:cubicBezTo>
                    <a:pt x="1576" y="24"/>
                    <a:pt x="1533" y="1"/>
                    <a:pt x="1483" y="1"/>
                  </a:cubicBez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32"/>
          <p:cNvGrpSpPr/>
          <p:nvPr/>
        </p:nvGrpSpPr>
        <p:grpSpPr>
          <a:xfrm>
            <a:off x="7326775" y="1854944"/>
            <a:ext cx="300300" cy="370525"/>
            <a:chOff x="5031650" y="2177450"/>
            <a:chExt cx="300300" cy="370525"/>
          </a:xfrm>
        </p:grpSpPr>
        <p:sp>
          <p:nvSpPr>
            <p:cNvPr id="1234" name="Google Shape;1234;p32"/>
            <p:cNvSpPr/>
            <p:nvPr/>
          </p:nvSpPr>
          <p:spPr>
            <a:xfrm>
              <a:off x="5031650" y="2177450"/>
              <a:ext cx="300300" cy="370425"/>
            </a:xfrm>
            <a:custGeom>
              <a:rect b="b" l="l" r="r" t="t"/>
              <a:pathLst>
                <a:path extrusionOk="0" h="14817" w="12012">
                  <a:moveTo>
                    <a:pt x="7330" y="0"/>
                  </a:moveTo>
                  <a:cubicBezTo>
                    <a:pt x="7182" y="0"/>
                    <a:pt x="7008" y="113"/>
                    <a:pt x="6865" y="317"/>
                  </a:cubicBezTo>
                  <a:lnTo>
                    <a:pt x="6599" y="677"/>
                  </a:lnTo>
                  <a:lnTo>
                    <a:pt x="5576" y="93"/>
                  </a:lnTo>
                  <a:lnTo>
                    <a:pt x="5559" y="85"/>
                  </a:lnTo>
                  <a:cubicBezTo>
                    <a:pt x="5511" y="63"/>
                    <a:pt x="5460" y="51"/>
                    <a:pt x="5410" y="51"/>
                  </a:cubicBezTo>
                  <a:cubicBezTo>
                    <a:pt x="5343" y="51"/>
                    <a:pt x="5278" y="71"/>
                    <a:pt x="5224" y="110"/>
                  </a:cubicBezTo>
                  <a:lnTo>
                    <a:pt x="4038" y="789"/>
                  </a:lnTo>
                  <a:cubicBezTo>
                    <a:pt x="3806" y="927"/>
                    <a:pt x="3600" y="1262"/>
                    <a:pt x="3540" y="1597"/>
                  </a:cubicBezTo>
                  <a:lnTo>
                    <a:pt x="3343" y="2817"/>
                  </a:lnTo>
                  <a:cubicBezTo>
                    <a:pt x="3265" y="2894"/>
                    <a:pt x="3197" y="2971"/>
                    <a:pt x="3128" y="3049"/>
                  </a:cubicBezTo>
                  <a:lnTo>
                    <a:pt x="2398" y="2885"/>
                  </a:lnTo>
                  <a:cubicBezTo>
                    <a:pt x="2376" y="2880"/>
                    <a:pt x="2355" y="2877"/>
                    <a:pt x="2332" y="2877"/>
                  </a:cubicBezTo>
                  <a:cubicBezTo>
                    <a:pt x="2144" y="2877"/>
                    <a:pt x="1916" y="3065"/>
                    <a:pt x="1770" y="3349"/>
                  </a:cubicBezTo>
                  <a:lnTo>
                    <a:pt x="937" y="4939"/>
                  </a:lnTo>
                  <a:cubicBezTo>
                    <a:pt x="774" y="5265"/>
                    <a:pt x="739" y="5626"/>
                    <a:pt x="860" y="5824"/>
                  </a:cubicBezTo>
                  <a:lnTo>
                    <a:pt x="1298" y="6537"/>
                  </a:lnTo>
                  <a:cubicBezTo>
                    <a:pt x="1272" y="6648"/>
                    <a:pt x="1238" y="6760"/>
                    <a:pt x="1212" y="6872"/>
                  </a:cubicBezTo>
                  <a:lnTo>
                    <a:pt x="387" y="7611"/>
                  </a:lnTo>
                  <a:cubicBezTo>
                    <a:pt x="147" y="7851"/>
                    <a:pt x="9" y="8169"/>
                    <a:pt x="1" y="8504"/>
                  </a:cubicBezTo>
                  <a:lnTo>
                    <a:pt x="1" y="10085"/>
                  </a:lnTo>
                  <a:cubicBezTo>
                    <a:pt x="1" y="10308"/>
                    <a:pt x="78" y="10463"/>
                    <a:pt x="215" y="10515"/>
                  </a:cubicBezTo>
                  <a:lnTo>
                    <a:pt x="1126" y="11039"/>
                  </a:lnTo>
                  <a:lnTo>
                    <a:pt x="860" y="11760"/>
                  </a:lnTo>
                  <a:cubicBezTo>
                    <a:pt x="739" y="12104"/>
                    <a:pt x="765" y="12430"/>
                    <a:pt x="937" y="12559"/>
                  </a:cubicBezTo>
                  <a:lnTo>
                    <a:pt x="4502" y="14767"/>
                  </a:lnTo>
                  <a:cubicBezTo>
                    <a:pt x="4550" y="14801"/>
                    <a:pt x="4604" y="14817"/>
                    <a:pt x="4662" y="14817"/>
                  </a:cubicBezTo>
                  <a:cubicBezTo>
                    <a:pt x="4813" y="14817"/>
                    <a:pt x="4989" y="14706"/>
                    <a:pt x="5138" y="14501"/>
                  </a:cubicBezTo>
                  <a:lnTo>
                    <a:pt x="5396" y="14149"/>
                  </a:lnTo>
                  <a:lnTo>
                    <a:pt x="6470" y="14767"/>
                  </a:lnTo>
                  <a:lnTo>
                    <a:pt x="6478" y="14750"/>
                  </a:lnTo>
                  <a:cubicBezTo>
                    <a:pt x="6514" y="14762"/>
                    <a:pt x="6550" y="14768"/>
                    <a:pt x="6586" y="14768"/>
                  </a:cubicBezTo>
                  <a:cubicBezTo>
                    <a:pt x="6655" y="14768"/>
                    <a:pt x="6723" y="14747"/>
                    <a:pt x="6779" y="14707"/>
                  </a:cubicBezTo>
                  <a:lnTo>
                    <a:pt x="7956" y="14028"/>
                  </a:lnTo>
                  <a:cubicBezTo>
                    <a:pt x="8197" y="13891"/>
                    <a:pt x="8403" y="13556"/>
                    <a:pt x="8454" y="13221"/>
                  </a:cubicBezTo>
                  <a:lnTo>
                    <a:pt x="8661" y="12001"/>
                  </a:lnTo>
                  <a:cubicBezTo>
                    <a:pt x="8729" y="11924"/>
                    <a:pt x="8807" y="11846"/>
                    <a:pt x="8875" y="11760"/>
                  </a:cubicBezTo>
                  <a:lnTo>
                    <a:pt x="9597" y="11932"/>
                  </a:lnTo>
                  <a:cubicBezTo>
                    <a:pt x="9617" y="11936"/>
                    <a:pt x="9637" y="11938"/>
                    <a:pt x="9657" y="11938"/>
                  </a:cubicBezTo>
                  <a:cubicBezTo>
                    <a:pt x="9851" y="11938"/>
                    <a:pt x="10076" y="11756"/>
                    <a:pt x="10224" y="11468"/>
                  </a:cubicBezTo>
                  <a:lnTo>
                    <a:pt x="11058" y="9879"/>
                  </a:lnTo>
                  <a:cubicBezTo>
                    <a:pt x="11229" y="9552"/>
                    <a:pt x="11255" y="9191"/>
                    <a:pt x="11135" y="8994"/>
                  </a:cubicBezTo>
                  <a:lnTo>
                    <a:pt x="10697" y="8281"/>
                  </a:lnTo>
                  <a:cubicBezTo>
                    <a:pt x="10731" y="8169"/>
                    <a:pt x="10757" y="8057"/>
                    <a:pt x="10783" y="7946"/>
                  </a:cubicBezTo>
                  <a:lnTo>
                    <a:pt x="11607" y="7198"/>
                  </a:lnTo>
                  <a:cubicBezTo>
                    <a:pt x="11848" y="6966"/>
                    <a:pt x="11994" y="6648"/>
                    <a:pt x="12003" y="6305"/>
                  </a:cubicBezTo>
                  <a:lnTo>
                    <a:pt x="12003" y="4750"/>
                  </a:lnTo>
                  <a:cubicBezTo>
                    <a:pt x="12011" y="4604"/>
                    <a:pt x="11960" y="4458"/>
                    <a:pt x="11857" y="4355"/>
                  </a:cubicBezTo>
                  <a:cubicBezTo>
                    <a:pt x="11839" y="4337"/>
                    <a:pt x="10877" y="3787"/>
                    <a:pt x="10877" y="3787"/>
                  </a:cubicBezTo>
                  <a:lnTo>
                    <a:pt x="11144" y="3057"/>
                  </a:lnTo>
                  <a:cubicBezTo>
                    <a:pt x="11264" y="2722"/>
                    <a:pt x="11229" y="2387"/>
                    <a:pt x="11066" y="2267"/>
                  </a:cubicBezTo>
                  <a:lnTo>
                    <a:pt x="10233" y="1631"/>
                  </a:lnTo>
                  <a:cubicBezTo>
                    <a:pt x="10216" y="1622"/>
                    <a:pt x="7441" y="24"/>
                    <a:pt x="7441" y="24"/>
                  </a:cubicBezTo>
                  <a:cubicBezTo>
                    <a:pt x="7406" y="8"/>
                    <a:pt x="7369" y="0"/>
                    <a:pt x="73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5124000" y="2178950"/>
              <a:ext cx="114300" cy="67650"/>
            </a:xfrm>
            <a:custGeom>
              <a:rect b="b" l="l" r="r" t="t"/>
              <a:pathLst>
                <a:path extrusionOk="0" h="2706" w="4572">
                  <a:moveTo>
                    <a:pt x="1722" y="0"/>
                  </a:moveTo>
                  <a:cubicBezTo>
                    <a:pt x="1656" y="0"/>
                    <a:pt x="1589" y="20"/>
                    <a:pt x="1530" y="59"/>
                  </a:cubicBezTo>
                  <a:lnTo>
                    <a:pt x="353" y="738"/>
                  </a:lnTo>
                  <a:cubicBezTo>
                    <a:pt x="198" y="832"/>
                    <a:pt x="78" y="970"/>
                    <a:pt x="1" y="1124"/>
                  </a:cubicBezTo>
                  <a:lnTo>
                    <a:pt x="2733" y="2705"/>
                  </a:lnTo>
                  <a:cubicBezTo>
                    <a:pt x="2819" y="2542"/>
                    <a:pt x="2939" y="2413"/>
                    <a:pt x="3094" y="2310"/>
                  </a:cubicBezTo>
                  <a:lnTo>
                    <a:pt x="4271" y="1631"/>
                  </a:lnTo>
                  <a:cubicBezTo>
                    <a:pt x="4333" y="1592"/>
                    <a:pt x="4399" y="1571"/>
                    <a:pt x="4466" y="1571"/>
                  </a:cubicBezTo>
                  <a:cubicBezTo>
                    <a:pt x="4501" y="1571"/>
                    <a:pt x="4536" y="1576"/>
                    <a:pt x="4571" y="1588"/>
                  </a:cubicBezTo>
                  <a:lnTo>
                    <a:pt x="1865" y="33"/>
                  </a:lnTo>
                  <a:cubicBezTo>
                    <a:pt x="1821" y="11"/>
                    <a:pt x="1772" y="0"/>
                    <a:pt x="1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5050325" y="2249575"/>
              <a:ext cx="110000" cy="113000"/>
            </a:xfrm>
            <a:custGeom>
              <a:rect b="b" l="l" r="r" t="t"/>
              <a:pathLst>
                <a:path extrusionOk="0" h="4520" w="4400">
                  <a:moveTo>
                    <a:pt x="1600" y="1"/>
                  </a:moveTo>
                  <a:cubicBezTo>
                    <a:pt x="1408" y="1"/>
                    <a:pt x="1185" y="189"/>
                    <a:pt x="1032" y="473"/>
                  </a:cubicBezTo>
                  <a:lnTo>
                    <a:pt x="207" y="2062"/>
                  </a:lnTo>
                  <a:cubicBezTo>
                    <a:pt x="35" y="2389"/>
                    <a:pt x="1" y="2750"/>
                    <a:pt x="130" y="2947"/>
                  </a:cubicBezTo>
                  <a:lnTo>
                    <a:pt x="2862" y="4519"/>
                  </a:lnTo>
                  <a:cubicBezTo>
                    <a:pt x="2750" y="4322"/>
                    <a:pt x="2776" y="3961"/>
                    <a:pt x="2939" y="3643"/>
                  </a:cubicBezTo>
                  <a:lnTo>
                    <a:pt x="3773" y="2045"/>
                  </a:lnTo>
                  <a:cubicBezTo>
                    <a:pt x="3928" y="1757"/>
                    <a:pt x="4154" y="1575"/>
                    <a:pt x="4342" y="1575"/>
                  </a:cubicBezTo>
                  <a:cubicBezTo>
                    <a:pt x="4362" y="1575"/>
                    <a:pt x="4381" y="1577"/>
                    <a:pt x="4400" y="1581"/>
                  </a:cubicBezTo>
                  <a:lnTo>
                    <a:pt x="1668" y="9"/>
                  </a:lnTo>
                  <a:cubicBezTo>
                    <a:pt x="1646" y="3"/>
                    <a:pt x="1623" y="1"/>
                    <a:pt x="1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5031875" y="2370700"/>
              <a:ext cx="75625" cy="108275"/>
            </a:xfrm>
            <a:custGeom>
              <a:rect b="b" l="l" r="r" t="t"/>
              <a:pathLst>
                <a:path extrusionOk="0" h="4331" w="3025">
                  <a:moveTo>
                    <a:pt x="292" y="1"/>
                  </a:moveTo>
                  <a:cubicBezTo>
                    <a:pt x="112" y="224"/>
                    <a:pt x="9" y="499"/>
                    <a:pt x="0" y="783"/>
                  </a:cubicBezTo>
                  <a:lnTo>
                    <a:pt x="0" y="2355"/>
                  </a:lnTo>
                  <a:cubicBezTo>
                    <a:pt x="0" y="2578"/>
                    <a:pt x="86" y="2733"/>
                    <a:pt x="215" y="2785"/>
                  </a:cubicBezTo>
                  <a:lnTo>
                    <a:pt x="2904" y="4331"/>
                  </a:lnTo>
                  <a:cubicBezTo>
                    <a:pt x="2784" y="4228"/>
                    <a:pt x="2724" y="4082"/>
                    <a:pt x="2741" y="3927"/>
                  </a:cubicBezTo>
                  <a:lnTo>
                    <a:pt x="2741" y="2364"/>
                  </a:lnTo>
                  <a:cubicBezTo>
                    <a:pt x="2749" y="2071"/>
                    <a:pt x="2844" y="1805"/>
                    <a:pt x="3024" y="1582"/>
                  </a:cubicBezTo>
                  <a:lnTo>
                    <a:pt x="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5051625" y="2483250"/>
              <a:ext cx="93025" cy="63400"/>
            </a:xfrm>
            <a:custGeom>
              <a:rect b="b" l="l" r="r" t="t"/>
              <a:pathLst>
                <a:path extrusionOk="0" h="2536" w="3721">
                  <a:moveTo>
                    <a:pt x="1" y="1"/>
                  </a:moveTo>
                  <a:cubicBezTo>
                    <a:pt x="1" y="130"/>
                    <a:pt x="61" y="250"/>
                    <a:pt x="147" y="327"/>
                  </a:cubicBezTo>
                  <a:lnTo>
                    <a:pt x="3721" y="2535"/>
                  </a:lnTo>
                  <a:lnTo>
                    <a:pt x="2887" y="1908"/>
                  </a:lnTo>
                  <a:cubicBezTo>
                    <a:pt x="2793" y="1822"/>
                    <a:pt x="2741" y="1711"/>
                    <a:pt x="2741" y="15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5124650" y="2249950"/>
              <a:ext cx="182600" cy="265075"/>
            </a:xfrm>
            <a:custGeom>
              <a:rect b="b" l="l" r="r" t="t"/>
              <a:pathLst>
                <a:path extrusionOk="0" h="10603" w="7304">
                  <a:moveTo>
                    <a:pt x="5105" y="0"/>
                  </a:moveTo>
                  <a:cubicBezTo>
                    <a:pt x="4660" y="0"/>
                    <a:pt x="4168" y="142"/>
                    <a:pt x="3652" y="441"/>
                  </a:cubicBezTo>
                  <a:cubicBezTo>
                    <a:pt x="1633" y="1601"/>
                    <a:pt x="1" y="4719"/>
                    <a:pt x="1" y="7408"/>
                  </a:cubicBezTo>
                  <a:cubicBezTo>
                    <a:pt x="1" y="9410"/>
                    <a:pt x="905" y="10603"/>
                    <a:pt x="2201" y="10603"/>
                  </a:cubicBezTo>
                  <a:cubicBezTo>
                    <a:pt x="2646" y="10603"/>
                    <a:pt x="3136" y="10463"/>
                    <a:pt x="3652" y="10166"/>
                  </a:cubicBezTo>
                  <a:cubicBezTo>
                    <a:pt x="5671" y="9006"/>
                    <a:pt x="7303" y="5879"/>
                    <a:pt x="7303" y="3199"/>
                  </a:cubicBezTo>
                  <a:cubicBezTo>
                    <a:pt x="7303" y="1197"/>
                    <a:pt x="6399" y="0"/>
                    <a:pt x="5105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5118850" y="2288950"/>
              <a:ext cx="59750" cy="91450"/>
            </a:xfrm>
            <a:custGeom>
              <a:rect b="b" l="l" r="r" t="t"/>
              <a:pathLst>
                <a:path extrusionOk="0" h="3658" w="2390">
                  <a:moveTo>
                    <a:pt x="1608" y="0"/>
                  </a:moveTo>
                  <a:cubicBezTo>
                    <a:pt x="1413" y="0"/>
                    <a:pt x="1187" y="182"/>
                    <a:pt x="1032" y="470"/>
                  </a:cubicBezTo>
                  <a:lnTo>
                    <a:pt x="198" y="2068"/>
                  </a:lnTo>
                  <a:cubicBezTo>
                    <a:pt x="35" y="2386"/>
                    <a:pt x="1" y="2747"/>
                    <a:pt x="129" y="2944"/>
                  </a:cubicBezTo>
                  <a:lnTo>
                    <a:pt x="559" y="3658"/>
                  </a:lnTo>
                  <a:cubicBezTo>
                    <a:pt x="920" y="2386"/>
                    <a:pt x="1547" y="1200"/>
                    <a:pt x="2389" y="178"/>
                  </a:cubicBezTo>
                  <a:lnTo>
                    <a:pt x="1667" y="6"/>
                  </a:lnTo>
                  <a:cubicBezTo>
                    <a:pt x="1648" y="2"/>
                    <a:pt x="1628" y="0"/>
                    <a:pt x="1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5100375" y="2388750"/>
              <a:ext cx="30325" cy="91375"/>
            </a:xfrm>
            <a:custGeom>
              <a:rect b="b" l="l" r="r" t="t"/>
              <a:pathLst>
                <a:path extrusionOk="0" h="3655" w="1213">
                  <a:moveTo>
                    <a:pt x="1212" y="1"/>
                  </a:moveTo>
                  <a:lnTo>
                    <a:pt x="387" y="748"/>
                  </a:lnTo>
                  <a:cubicBezTo>
                    <a:pt x="147" y="980"/>
                    <a:pt x="9" y="1298"/>
                    <a:pt x="1" y="1642"/>
                  </a:cubicBezTo>
                  <a:lnTo>
                    <a:pt x="1" y="3205"/>
                  </a:lnTo>
                  <a:cubicBezTo>
                    <a:pt x="1" y="3482"/>
                    <a:pt x="125" y="3655"/>
                    <a:pt x="304" y="3655"/>
                  </a:cubicBezTo>
                  <a:cubicBezTo>
                    <a:pt x="331" y="3655"/>
                    <a:pt x="359" y="3651"/>
                    <a:pt x="387" y="3643"/>
                  </a:cubicBezTo>
                  <a:lnTo>
                    <a:pt x="1212" y="3437"/>
                  </a:lnTo>
                  <a:cubicBezTo>
                    <a:pt x="1049" y="2930"/>
                    <a:pt x="972" y="2389"/>
                    <a:pt x="980" y="1856"/>
                  </a:cubicBezTo>
                  <a:cubicBezTo>
                    <a:pt x="980" y="1229"/>
                    <a:pt x="1057" y="611"/>
                    <a:pt x="1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5183725" y="2218300"/>
              <a:ext cx="64450" cy="69100"/>
            </a:xfrm>
            <a:custGeom>
              <a:rect b="b" l="l" r="r" t="t"/>
              <a:pathLst>
                <a:path extrusionOk="0" h="2764" w="2578">
                  <a:moveTo>
                    <a:pt x="2078" y="0"/>
                  </a:moveTo>
                  <a:cubicBezTo>
                    <a:pt x="2017" y="0"/>
                    <a:pt x="1951" y="19"/>
                    <a:pt x="1882" y="57"/>
                  </a:cubicBezTo>
                  <a:lnTo>
                    <a:pt x="696" y="744"/>
                  </a:lnTo>
                  <a:cubicBezTo>
                    <a:pt x="464" y="873"/>
                    <a:pt x="258" y="1208"/>
                    <a:pt x="198" y="1552"/>
                  </a:cubicBezTo>
                  <a:lnTo>
                    <a:pt x="0" y="2763"/>
                  </a:lnTo>
                  <a:cubicBezTo>
                    <a:pt x="370" y="2351"/>
                    <a:pt x="808" y="1990"/>
                    <a:pt x="1289" y="1707"/>
                  </a:cubicBezTo>
                  <a:cubicBezTo>
                    <a:pt x="1684" y="1466"/>
                    <a:pt x="2122" y="1320"/>
                    <a:pt x="2578" y="1277"/>
                  </a:cubicBezTo>
                  <a:lnTo>
                    <a:pt x="2380" y="298"/>
                  </a:lnTo>
                  <a:cubicBezTo>
                    <a:pt x="2338" y="104"/>
                    <a:pt x="2223" y="0"/>
                    <a:pt x="2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5253525" y="2217100"/>
              <a:ext cx="59725" cy="67500"/>
            </a:xfrm>
            <a:custGeom>
              <a:rect b="b" l="l" r="r" t="t"/>
              <a:pathLst>
                <a:path extrusionOk="0" h="2700" w="2389">
                  <a:moveTo>
                    <a:pt x="1196" y="0"/>
                  </a:moveTo>
                  <a:cubicBezTo>
                    <a:pt x="1046" y="0"/>
                    <a:pt x="873" y="114"/>
                    <a:pt x="731" y="311"/>
                  </a:cubicBezTo>
                  <a:lnTo>
                    <a:pt x="0" y="1317"/>
                  </a:lnTo>
                  <a:cubicBezTo>
                    <a:pt x="808" y="1334"/>
                    <a:pt x="1461" y="1832"/>
                    <a:pt x="1822" y="2700"/>
                  </a:cubicBezTo>
                  <a:lnTo>
                    <a:pt x="2260" y="1480"/>
                  </a:lnTo>
                  <a:cubicBezTo>
                    <a:pt x="2389" y="1136"/>
                    <a:pt x="2354" y="810"/>
                    <a:pt x="2191" y="681"/>
                  </a:cubicBezTo>
                  <a:lnTo>
                    <a:pt x="1358" y="54"/>
                  </a:lnTo>
                  <a:cubicBezTo>
                    <a:pt x="1310" y="17"/>
                    <a:pt x="1255" y="0"/>
                    <a:pt x="1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5118850" y="2480475"/>
              <a:ext cx="59750" cy="67500"/>
            </a:xfrm>
            <a:custGeom>
              <a:rect b="b" l="l" r="r" t="t"/>
              <a:pathLst>
                <a:path extrusionOk="0" h="2700" w="2390">
                  <a:moveTo>
                    <a:pt x="559" y="0"/>
                  </a:moveTo>
                  <a:lnTo>
                    <a:pt x="121" y="1220"/>
                  </a:lnTo>
                  <a:cubicBezTo>
                    <a:pt x="1" y="1564"/>
                    <a:pt x="35" y="1890"/>
                    <a:pt x="198" y="2019"/>
                  </a:cubicBezTo>
                  <a:lnTo>
                    <a:pt x="1032" y="2646"/>
                  </a:lnTo>
                  <a:cubicBezTo>
                    <a:pt x="1080" y="2682"/>
                    <a:pt x="1134" y="2699"/>
                    <a:pt x="1192" y="2699"/>
                  </a:cubicBezTo>
                  <a:cubicBezTo>
                    <a:pt x="1343" y="2699"/>
                    <a:pt x="1516" y="2584"/>
                    <a:pt x="1659" y="2380"/>
                  </a:cubicBezTo>
                  <a:lnTo>
                    <a:pt x="2389" y="1375"/>
                  </a:lnTo>
                  <a:cubicBezTo>
                    <a:pt x="1581" y="1366"/>
                    <a:pt x="928" y="868"/>
                    <a:pt x="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5253525" y="2384450"/>
              <a:ext cx="59525" cy="91525"/>
            </a:xfrm>
            <a:custGeom>
              <a:rect b="b" l="l" r="r" t="t"/>
              <a:pathLst>
                <a:path extrusionOk="0" h="3661" w="2381">
                  <a:moveTo>
                    <a:pt x="1822" y="1"/>
                  </a:moveTo>
                  <a:cubicBezTo>
                    <a:pt x="1470" y="1281"/>
                    <a:pt x="842" y="2467"/>
                    <a:pt x="0" y="3489"/>
                  </a:cubicBezTo>
                  <a:lnTo>
                    <a:pt x="722" y="3652"/>
                  </a:lnTo>
                  <a:cubicBezTo>
                    <a:pt x="745" y="3658"/>
                    <a:pt x="768" y="3661"/>
                    <a:pt x="792" y="3661"/>
                  </a:cubicBezTo>
                  <a:cubicBezTo>
                    <a:pt x="984" y="3661"/>
                    <a:pt x="1204" y="3479"/>
                    <a:pt x="1349" y="3188"/>
                  </a:cubicBezTo>
                  <a:lnTo>
                    <a:pt x="2183" y="1599"/>
                  </a:lnTo>
                  <a:cubicBezTo>
                    <a:pt x="2354" y="1281"/>
                    <a:pt x="2380" y="920"/>
                    <a:pt x="2260" y="714"/>
                  </a:cubicBezTo>
                  <a:lnTo>
                    <a:pt x="1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5301425" y="2284800"/>
              <a:ext cx="30300" cy="91525"/>
            </a:xfrm>
            <a:custGeom>
              <a:rect b="b" l="l" r="r" t="t"/>
              <a:pathLst>
                <a:path extrusionOk="0" h="3661" w="1212">
                  <a:moveTo>
                    <a:pt x="899" y="0"/>
                  </a:moveTo>
                  <a:cubicBezTo>
                    <a:pt x="875" y="0"/>
                    <a:pt x="850" y="3"/>
                    <a:pt x="825" y="9"/>
                  </a:cubicBezTo>
                  <a:lnTo>
                    <a:pt x="0" y="215"/>
                  </a:lnTo>
                  <a:cubicBezTo>
                    <a:pt x="164" y="731"/>
                    <a:pt x="241" y="1263"/>
                    <a:pt x="232" y="1805"/>
                  </a:cubicBezTo>
                  <a:cubicBezTo>
                    <a:pt x="232" y="2432"/>
                    <a:pt x="146" y="3050"/>
                    <a:pt x="0" y="3660"/>
                  </a:cubicBezTo>
                  <a:lnTo>
                    <a:pt x="825" y="2913"/>
                  </a:lnTo>
                  <a:cubicBezTo>
                    <a:pt x="1066" y="2681"/>
                    <a:pt x="1203" y="2354"/>
                    <a:pt x="1212" y="2019"/>
                  </a:cubicBezTo>
                  <a:lnTo>
                    <a:pt x="1212" y="456"/>
                  </a:lnTo>
                  <a:cubicBezTo>
                    <a:pt x="1212" y="174"/>
                    <a:pt x="1083" y="0"/>
                    <a:pt x="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5183725" y="2477900"/>
              <a:ext cx="64675" cy="69025"/>
            </a:xfrm>
            <a:custGeom>
              <a:rect b="b" l="l" r="r" t="t"/>
              <a:pathLst>
                <a:path extrusionOk="0" h="2761" w="2587">
                  <a:moveTo>
                    <a:pt x="2586" y="0"/>
                  </a:moveTo>
                  <a:cubicBezTo>
                    <a:pt x="2208" y="412"/>
                    <a:pt x="1770" y="765"/>
                    <a:pt x="1289" y="1048"/>
                  </a:cubicBezTo>
                  <a:cubicBezTo>
                    <a:pt x="902" y="1289"/>
                    <a:pt x="456" y="1435"/>
                    <a:pt x="0" y="1478"/>
                  </a:cubicBezTo>
                  <a:lnTo>
                    <a:pt x="206" y="2466"/>
                  </a:lnTo>
                  <a:cubicBezTo>
                    <a:pt x="242" y="2656"/>
                    <a:pt x="352" y="2760"/>
                    <a:pt x="497" y="2760"/>
                  </a:cubicBezTo>
                  <a:cubicBezTo>
                    <a:pt x="560" y="2760"/>
                    <a:pt x="631" y="2740"/>
                    <a:pt x="705" y="2698"/>
                  </a:cubicBezTo>
                  <a:lnTo>
                    <a:pt x="1882" y="2019"/>
                  </a:lnTo>
                  <a:cubicBezTo>
                    <a:pt x="2122" y="1882"/>
                    <a:pt x="2328" y="1546"/>
                    <a:pt x="2380" y="1211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5160100" y="2301275"/>
              <a:ext cx="111925" cy="162525"/>
            </a:xfrm>
            <a:custGeom>
              <a:rect b="b" l="l" r="r" t="t"/>
              <a:pathLst>
                <a:path extrusionOk="0" h="6501" w="4477">
                  <a:moveTo>
                    <a:pt x="3127" y="1"/>
                  </a:moveTo>
                  <a:cubicBezTo>
                    <a:pt x="2856" y="1"/>
                    <a:pt x="2556" y="87"/>
                    <a:pt x="2243" y="269"/>
                  </a:cubicBezTo>
                  <a:cubicBezTo>
                    <a:pt x="1005" y="982"/>
                    <a:pt x="0" y="2890"/>
                    <a:pt x="0" y="4539"/>
                  </a:cubicBezTo>
                  <a:cubicBezTo>
                    <a:pt x="0" y="5767"/>
                    <a:pt x="557" y="6500"/>
                    <a:pt x="1353" y="6500"/>
                  </a:cubicBezTo>
                  <a:cubicBezTo>
                    <a:pt x="1626" y="6500"/>
                    <a:pt x="1926" y="6414"/>
                    <a:pt x="2243" y="6232"/>
                  </a:cubicBezTo>
                  <a:cubicBezTo>
                    <a:pt x="3471" y="5519"/>
                    <a:pt x="4476" y="3603"/>
                    <a:pt x="4476" y="1962"/>
                  </a:cubicBezTo>
                  <a:cubicBezTo>
                    <a:pt x="4476" y="734"/>
                    <a:pt x="3919" y="1"/>
                    <a:pt x="3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5195525" y="2335075"/>
              <a:ext cx="42775" cy="93200"/>
            </a:xfrm>
            <a:custGeom>
              <a:rect b="b" l="l" r="r" t="t"/>
              <a:pathLst>
                <a:path extrusionOk="0" h="3728" w="1711">
                  <a:moveTo>
                    <a:pt x="757" y="799"/>
                  </a:moveTo>
                  <a:lnTo>
                    <a:pt x="757" y="1546"/>
                  </a:lnTo>
                  <a:cubicBezTo>
                    <a:pt x="719" y="1552"/>
                    <a:pt x="686" y="1554"/>
                    <a:pt x="657" y="1554"/>
                  </a:cubicBezTo>
                  <a:cubicBezTo>
                    <a:pt x="499" y="1554"/>
                    <a:pt x="456" y="1477"/>
                    <a:pt x="456" y="1331"/>
                  </a:cubicBezTo>
                  <a:cubicBezTo>
                    <a:pt x="465" y="1117"/>
                    <a:pt x="576" y="910"/>
                    <a:pt x="757" y="799"/>
                  </a:cubicBezTo>
                  <a:close/>
                  <a:moveTo>
                    <a:pt x="1132" y="1981"/>
                  </a:moveTo>
                  <a:cubicBezTo>
                    <a:pt x="1286" y="1981"/>
                    <a:pt x="1332" y="2061"/>
                    <a:pt x="1332" y="2216"/>
                  </a:cubicBezTo>
                  <a:cubicBezTo>
                    <a:pt x="1324" y="2440"/>
                    <a:pt x="1204" y="2646"/>
                    <a:pt x="1015" y="2766"/>
                  </a:cubicBezTo>
                  <a:lnTo>
                    <a:pt x="1015" y="1993"/>
                  </a:lnTo>
                  <a:cubicBezTo>
                    <a:pt x="1059" y="1985"/>
                    <a:pt x="1098" y="1981"/>
                    <a:pt x="1132" y="1981"/>
                  </a:cubicBezTo>
                  <a:close/>
                  <a:moveTo>
                    <a:pt x="941" y="1"/>
                  </a:moveTo>
                  <a:cubicBezTo>
                    <a:pt x="924" y="1"/>
                    <a:pt x="905" y="6"/>
                    <a:pt x="886" y="17"/>
                  </a:cubicBezTo>
                  <a:cubicBezTo>
                    <a:pt x="800" y="77"/>
                    <a:pt x="748" y="180"/>
                    <a:pt x="748" y="283"/>
                  </a:cubicBezTo>
                  <a:lnTo>
                    <a:pt x="748" y="369"/>
                  </a:lnTo>
                  <a:cubicBezTo>
                    <a:pt x="344" y="644"/>
                    <a:pt x="95" y="1091"/>
                    <a:pt x="78" y="1572"/>
                  </a:cubicBezTo>
                  <a:cubicBezTo>
                    <a:pt x="78" y="1950"/>
                    <a:pt x="206" y="2098"/>
                    <a:pt x="483" y="2098"/>
                  </a:cubicBezTo>
                  <a:cubicBezTo>
                    <a:pt x="564" y="2098"/>
                    <a:pt x="658" y="2085"/>
                    <a:pt x="765" y="2062"/>
                  </a:cubicBezTo>
                  <a:lnTo>
                    <a:pt x="765" y="2904"/>
                  </a:lnTo>
                  <a:cubicBezTo>
                    <a:pt x="697" y="2926"/>
                    <a:pt x="625" y="2938"/>
                    <a:pt x="553" y="2938"/>
                  </a:cubicBezTo>
                  <a:cubicBezTo>
                    <a:pt x="462" y="2938"/>
                    <a:pt x="370" y="2920"/>
                    <a:pt x="284" y="2886"/>
                  </a:cubicBezTo>
                  <a:cubicBezTo>
                    <a:pt x="272" y="2883"/>
                    <a:pt x="259" y="2881"/>
                    <a:pt x="247" y="2881"/>
                  </a:cubicBezTo>
                  <a:cubicBezTo>
                    <a:pt x="225" y="2881"/>
                    <a:pt x="203" y="2887"/>
                    <a:pt x="181" y="2904"/>
                  </a:cubicBezTo>
                  <a:cubicBezTo>
                    <a:pt x="69" y="2981"/>
                    <a:pt x="1" y="3101"/>
                    <a:pt x="1" y="3239"/>
                  </a:cubicBezTo>
                  <a:cubicBezTo>
                    <a:pt x="1" y="3325"/>
                    <a:pt x="35" y="3376"/>
                    <a:pt x="95" y="3393"/>
                  </a:cubicBezTo>
                  <a:cubicBezTo>
                    <a:pt x="183" y="3421"/>
                    <a:pt x="274" y="3435"/>
                    <a:pt x="364" y="3435"/>
                  </a:cubicBezTo>
                  <a:cubicBezTo>
                    <a:pt x="495" y="3435"/>
                    <a:pt x="626" y="3406"/>
                    <a:pt x="748" y="3350"/>
                  </a:cubicBezTo>
                  <a:lnTo>
                    <a:pt x="748" y="3608"/>
                  </a:lnTo>
                  <a:cubicBezTo>
                    <a:pt x="748" y="3684"/>
                    <a:pt x="781" y="3728"/>
                    <a:pt x="830" y="3728"/>
                  </a:cubicBezTo>
                  <a:cubicBezTo>
                    <a:pt x="847" y="3728"/>
                    <a:pt x="866" y="3722"/>
                    <a:pt x="886" y="3711"/>
                  </a:cubicBezTo>
                  <a:cubicBezTo>
                    <a:pt x="972" y="3651"/>
                    <a:pt x="1023" y="3557"/>
                    <a:pt x="1023" y="3454"/>
                  </a:cubicBezTo>
                  <a:lnTo>
                    <a:pt x="1023" y="3196"/>
                  </a:lnTo>
                  <a:cubicBezTo>
                    <a:pt x="1436" y="2921"/>
                    <a:pt x="1685" y="2465"/>
                    <a:pt x="1710" y="1967"/>
                  </a:cubicBezTo>
                  <a:cubicBezTo>
                    <a:pt x="1710" y="1611"/>
                    <a:pt x="1579" y="1449"/>
                    <a:pt x="1291" y="1449"/>
                  </a:cubicBezTo>
                  <a:cubicBezTo>
                    <a:pt x="1211" y="1449"/>
                    <a:pt x="1119" y="1462"/>
                    <a:pt x="1015" y="1486"/>
                  </a:cubicBezTo>
                  <a:lnTo>
                    <a:pt x="1015" y="670"/>
                  </a:lnTo>
                  <a:cubicBezTo>
                    <a:pt x="1066" y="657"/>
                    <a:pt x="1122" y="651"/>
                    <a:pt x="1178" y="651"/>
                  </a:cubicBezTo>
                  <a:cubicBezTo>
                    <a:pt x="1234" y="651"/>
                    <a:pt x="1289" y="657"/>
                    <a:pt x="1341" y="670"/>
                  </a:cubicBezTo>
                  <a:cubicBezTo>
                    <a:pt x="1350" y="672"/>
                    <a:pt x="1359" y="673"/>
                    <a:pt x="1368" y="673"/>
                  </a:cubicBezTo>
                  <a:cubicBezTo>
                    <a:pt x="1393" y="673"/>
                    <a:pt x="1417" y="665"/>
                    <a:pt x="1436" y="653"/>
                  </a:cubicBezTo>
                  <a:cubicBezTo>
                    <a:pt x="1547" y="575"/>
                    <a:pt x="1616" y="447"/>
                    <a:pt x="1616" y="318"/>
                  </a:cubicBezTo>
                  <a:cubicBezTo>
                    <a:pt x="1616" y="215"/>
                    <a:pt x="1573" y="172"/>
                    <a:pt x="1521" y="163"/>
                  </a:cubicBezTo>
                  <a:cubicBezTo>
                    <a:pt x="1467" y="152"/>
                    <a:pt x="1411" y="146"/>
                    <a:pt x="1354" y="146"/>
                  </a:cubicBezTo>
                  <a:cubicBezTo>
                    <a:pt x="1241" y="146"/>
                    <a:pt x="1126" y="169"/>
                    <a:pt x="1023" y="215"/>
                  </a:cubicBezTo>
                  <a:lnTo>
                    <a:pt x="1023" y="129"/>
                  </a:lnTo>
                  <a:cubicBezTo>
                    <a:pt x="1023" y="46"/>
                    <a:pt x="990" y="1"/>
                    <a:pt x="941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32"/>
          <p:cNvGrpSpPr/>
          <p:nvPr/>
        </p:nvGrpSpPr>
        <p:grpSpPr>
          <a:xfrm>
            <a:off x="7399450" y="3528886"/>
            <a:ext cx="291500" cy="370275"/>
            <a:chOff x="8132500" y="1610700"/>
            <a:chExt cx="291500" cy="370275"/>
          </a:xfrm>
        </p:grpSpPr>
        <p:sp>
          <p:nvSpPr>
            <p:cNvPr id="1251" name="Google Shape;1251;p32"/>
            <p:cNvSpPr/>
            <p:nvPr/>
          </p:nvSpPr>
          <p:spPr>
            <a:xfrm>
              <a:off x="8132500" y="1610700"/>
              <a:ext cx="198050" cy="370150"/>
            </a:xfrm>
            <a:custGeom>
              <a:rect b="b" l="l" r="r" t="t"/>
              <a:pathLst>
                <a:path extrusionOk="0" h="14806" w="7922">
                  <a:moveTo>
                    <a:pt x="3496" y="0"/>
                  </a:moveTo>
                  <a:cubicBezTo>
                    <a:pt x="3427" y="0"/>
                    <a:pt x="3357" y="23"/>
                    <a:pt x="3300" y="65"/>
                  </a:cubicBezTo>
                  <a:cubicBezTo>
                    <a:pt x="3008" y="228"/>
                    <a:pt x="2776" y="666"/>
                    <a:pt x="2776" y="1053"/>
                  </a:cubicBezTo>
                  <a:lnTo>
                    <a:pt x="2776" y="1388"/>
                  </a:lnTo>
                  <a:cubicBezTo>
                    <a:pt x="1281" y="2402"/>
                    <a:pt x="267" y="4171"/>
                    <a:pt x="267" y="5873"/>
                  </a:cubicBezTo>
                  <a:cubicBezTo>
                    <a:pt x="267" y="6792"/>
                    <a:pt x="482" y="7350"/>
                    <a:pt x="920" y="7617"/>
                  </a:cubicBezTo>
                  <a:lnTo>
                    <a:pt x="2535" y="8553"/>
                  </a:lnTo>
                  <a:cubicBezTo>
                    <a:pt x="2621" y="8596"/>
                    <a:pt x="2715" y="8630"/>
                    <a:pt x="2819" y="8656"/>
                  </a:cubicBezTo>
                  <a:lnTo>
                    <a:pt x="2819" y="10804"/>
                  </a:lnTo>
                  <a:cubicBezTo>
                    <a:pt x="2550" y="10900"/>
                    <a:pt x="2269" y="10948"/>
                    <a:pt x="1989" y="10948"/>
                  </a:cubicBezTo>
                  <a:cubicBezTo>
                    <a:pt x="1668" y="10948"/>
                    <a:pt x="1347" y="10885"/>
                    <a:pt x="1049" y="10761"/>
                  </a:cubicBezTo>
                  <a:cubicBezTo>
                    <a:pt x="1003" y="10743"/>
                    <a:pt x="955" y="10734"/>
                    <a:pt x="907" y="10734"/>
                  </a:cubicBezTo>
                  <a:cubicBezTo>
                    <a:pt x="820" y="10734"/>
                    <a:pt x="731" y="10763"/>
                    <a:pt x="654" y="10813"/>
                  </a:cubicBezTo>
                  <a:cubicBezTo>
                    <a:pt x="284" y="11027"/>
                    <a:pt x="1" y="11569"/>
                    <a:pt x="1" y="12067"/>
                  </a:cubicBezTo>
                  <a:cubicBezTo>
                    <a:pt x="1" y="12299"/>
                    <a:pt x="61" y="12462"/>
                    <a:pt x="164" y="12557"/>
                  </a:cubicBezTo>
                  <a:cubicBezTo>
                    <a:pt x="207" y="12591"/>
                    <a:pt x="1822" y="13527"/>
                    <a:pt x="1882" y="13545"/>
                  </a:cubicBezTo>
                  <a:cubicBezTo>
                    <a:pt x="2183" y="13656"/>
                    <a:pt x="2501" y="13708"/>
                    <a:pt x="2819" y="13716"/>
                  </a:cubicBezTo>
                  <a:cubicBezTo>
                    <a:pt x="2844" y="13785"/>
                    <a:pt x="2904" y="13854"/>
                    <a:pt x="2973" y="13888"/>
                  </a:cubicBezTo>
                  <a:cubicBezTo>
                    <a:pt x="2973" y="13888"/>
                    <a:pt x="4511" y="14773"/>
                    <a:pt x="4528" y="14782"/>
                  </a:cubicBezTo>
                  <a:cubicBezTo>
                    <a:pt x="4570" y="14798"/>
                    <a:pt x="4613" y="14806"/>
                    <a:pt x="4654" y="14806"/>
                  </a:cubicBezTo>
                  <a:cubicBezTo>
                    <a:pt x="4723" y="14806"/>
                    <a:pt x="4791" y="14785"/>
                    <a:pt x="4855" y="14747"/>
                  </a:cubicBezTo>
                  <a:cubicBezTo>
                    <a:pt x="5138" y="14576"/>
                    <a:pt x="5362" y="14146"/>
                    <a:pt x="5362" y="13759"/>
                  </a:cubicBezTo>
                  <a:lnTo>
                    <a:pt x="5362" y="12806"/>
                  </a:lnTo>
                  <a:cubicBezTo>
                    <a:pt x="6882" y="11740"/>
                    <a:pt x="7887" y="9988"/>
                    <a:pt x="7905" y="8235"/>
                  </a:cubicBezTo>
                  <a:cubicBezTo>
                    <a:pt x="7922" y="6964"/>
                    <a:pt x="7312" y="6560"/>
                    <a:pt x="7312" y="6560"/>
                  </a:cubicBezTo>
                  <a:cubicBezTo>
                    <a:pt x="7312" y="6560"/>
                    <a:pt x="5490" y="5503"/>
                    <a:pt x="5319" y="5460"/>
                  </a:cubicBezTo>
                  <a:lnTo>
                    <a:pt x="5319" y="3398"/>
                  </a:lnTo>
                  <a:cubicBezTo>
                    <a:pt x="5525" y="3346"/>
                    <a:pt x="5736" y="3320"/>
                    <a:pt x="5948" y="3320"/>
                  </a:cubicBezTo>
                  <a:cubicBezTo>
                    <a:pt x="6150" y="3320"/>
                    <a:pt x="6354" y="3343"/>
                    <a:pt x="6556" y="3390"/>
                  </a:cubicBezTo>
                  <a:cubicBezTo>
                    <a:pt x="6587" y="3396"/>
                    <a:pt x="6619" y="3400"/>
                    <a:pt x="6651" y="3400"/>
                  </a:cubicBezTo>
                  <a:cubicBezTo>
                    <a:pt x="6742" y="3400"/>
                    <a:pt x="6832" y="3374"/>
                    <a:pt x="6908" y="3329"/>
                  </a:cubicBezTo>
                  <a:cubicBezTo>
                    <a:pt x="7277" y="3115"/>
                    <a:pt x="7578" y="2556"/>
                    <a:pt x="7578" y="2067"/>
                  </a:cubicBezTo>
                  <a:cubicBezTo>
                    <a:pt x="7578" y="1809"/>
                    <a:pt x="7509" y="1663"/>
                    <a:pt x="7406" y="1585"/>
                  </a:cubicBezTo>
                  <a:cubicBezTo>
                    <a:pt x="7372" y="1568"/>
                    <a:pt x="5817" y="666"/>
                    <a:pt x="5817" y="666"/>
                  </a:cubicBezTo>
                  <a:cubicBezTo>
                    <a:pt x="5774" y="632"/>
                    <a:pt x="5714" y="615"/>
                    <a:pt x="5662" y="606"/>
                  </a:cubicBezTo>
                  <a:cubicBezTo>
                    <a:pt x="5455" y="552"/>
                    <a:pt x="5242" y="523"/>
                    <a:pt x="5030" y="523"/>
                  </a:cubicBezTo>
                  <a:cubicBezTo>
                    <a:pt x="4873" y="523"/>
                    <a:pt x="4716" y="539"/>
                    <a:pt x="4563" y="572"/>
                  </a:cubicBezTo>
                  <a:lnTo>
                    <a:pt x="3626" y="30"/>
                  </a:lnTo>
                  <a:cubicBezTo>
                    <a:pt x="3585" y="10"/>
                    <a:pt x="3541" y="0"/>
                    <a:pt x="3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8171600" y="1633200"/>
              <a:ext cx="158750" cy="347775"/>
            </a:xfrm>
            <a:custGeom>
              <a:rect b="b" l="l" r="r" t="t"/>
              <a:pathLst>
                <a:path extrusionOk="0" h="13911" w="6350">
                  <a:moveTo>
                    <a:pt x="2818" y="2945"/>
                  </a:moveTo>
                  <a:lnTo>
                    <a:pt x="2818" y="5763"/>
                  </a:lnTo>
                  <a:cubicBezTo>
                    <a:pt x="2667" y="5786"/>
                    <a:pt x="2535" y="5797"/>
                    <a:pt x="2419" y="5797"/>
                  </a:cubicBezTo>
                  <a:cubicBezTo>
                    <a:pt x="1829" y="5797"/>
                    <a:pt x="1667" y="5507"/>
                    <a:pt x="1667" y="4947"/>
                  </a:cubicBezTo>
                  <a:cubicBezTo>
                    <a:pt x="1667" y="4242"/>
                    <a:pt x="2054" y="3486"/>
                    <a:pt x="2818" y="2945"/>
                  </a:cubicBezTo>
                  <a:close/>
                  <a:moveTo>
                    <a:pt x="4189" y="7397"/>
                  </a:moveTo>
                  <a:cubicBezTo>
                    <a:pt x="4760" y="7397"/>
                    <a:pt x="4940" y="7691"/>
                    <a:pt x="4940" y="8263"/>
                  </a:cubicBezTo>
                  <a:cubicBezTo>
                    <a:pt x="4940" y="9028"/>
                    <a:pt x="4519" y="9784"/>
                    <a:pt x="3763" y="10334"/>
                  </a:cubicBezTo>
                  <a:lnTo>
                    <a:pt x="3763" y="7438"/>
                  </a:lnTo>
                  <a:cubicBezTo>
                    <a:pt x="3925" y="7411"/>
                    <a:pt x="4066" y="7397"/>
                    <a:pt x="4189" y="7397"/>
                  </a:cubicBezTo>
                  <a:close/>
                  <a:moveTo>
                    <a:pt x="3504" y="0"/>
                  </a:moveTo>
                  <a:cubicBezTo>
                    <a:pt x="3440" y="0"/>
                    <a:pt x="3368" y="22"/>
                    <a:pt x="3291" y="67"/>
                  </a:cubicBezTo>
                  <a:cubicBezTo>
                    <a:pt x="3007" y="230"/>
                    <a:pt x="2767" y="668"/>
                    <a:pt x="2767" y="1055"/>
                  </a:cubicBezTo>
                  <a:lnTo>
                    <a:pt x="2767" y="1381"/>
                  </a:lnTo>
                  <a:cubicBezTo>
                    <a:pt x="1272" y="2404"/>
                    <a:pt x="258" y="4174"/>
                    <a:pt x="258" y="5875"/>
                  </a:cubicBezTo>
                  <a:cubicBezTo>
                    <a:pt x="258" y="7263"/>
                    <a:pt x="741" y="7822"/>
                    <a:pt x="1755" y="7822"/>
                  </a:cubicBezTo>
                  <a:cubicBezTo>
                    <a:pt x="2058" y="7822"/>
                    <a:pt x="2410" y="7772"/>
                    <a:pt x="2810" y="7679"/>
                  </a:cubicBezTo>
                  <a:lnTo>
                    <a:pt x="2810" y="10815"/>
                  </a:lnTo>
                  <a:cubicBezTo>
                    <a:pt x="2546" y="10907"/>
                    <a:pt x="2267" y="10954"/>
                    <a:pt x="1988" y="10954"/>
                  </a:cubicBezTo>
                  <a:cubicBezTo>
                    <a:pt x="1667" y="10954"/>
                    <a:pt x="1347" y="10892"/>
                    <a:pt x="1048" y="10763"/>
                  </a:cubicBezTo>
                  <a:cubicBezTo>
                    <a:pt x="999" y="10748"/>
                    <a:pt x="949" y="10740"/>
                    <a:pt x="900" y="10740"/>
                  </a:cubicBezTo>
                  <a:cubicBezTo>
                    <a:pt x="811" y="10740"/>
                    <a:pt x="725" y="10765"/>
                    <a:pt x="653" y="10815"/>
                  </a:cubicBezTo>
                  <a:cubicBezTo>
                    <a:pt x="284" y="11029"/>
                    <a:pt x="0" y="11579"/>
                    <a:pt x="0" y="12069"/>
                  </a:cubicBezTo>
                  <a:cubicBezTo>
                    <a:pt x="0" y="12404"/>
                    <a:pt x="112" y="12593"/>
                    <a:pt x="318" y="12653"/>
                  </a:cubicBezTo>
                  <a:cubicBezTo>
                    <a:pt x="622" y="12760"/>
                    <a:pt x="942" y="12816"/>
                    <a:pt x="1277" y="12816"/>
                  </a:cubicBezTo>
                  <a:cubicBezTo>
                    <a:pt x="1747" y="12816"/>
                    <a:pt x="2245" y="12707"/>
                    <a:pt x="2767" y="12481"/>
                  </a:cubicBezTo>
                  <a:lnTo>
                    <a:pt x="2767" y="13461"/>
                  </a:lnTo>
                  <a:cubicBezTo>
                    <a:pt x="2767" y="13747"/>
                    <a:pt x="2898" y="13910"/>
                    <a:pt x="3081" y="13910"/>
                  </a:cubicBezTo>
                  <a:cubicBezTo>
                    <a:pt x="3146" y="13910"/>
                    <a:pt x="3217" y="13890"/>
                    <a:pt x="3291" y="13847"/>
                  </a:cubicBezTo>
                  <a:cubicBezTo>
                    <a:pt x="3574" y="13684"/>
                    <a:pt x="3806" y="13246"/>
                    <a:pt x="3806" y="12868"/>
                  </a:cubicBezTo>
                  <a:lnTo>
                    <a:pt x="3806" y="11914"/>
                  </a:lnTo>
                  <a:cubicBezTo>
                    <a:pt x="5318" y="10849"/>
                    <a:pt x="6349" y="9088"/>
                    <a:pt x="6349" y="7335"/>
                  </a:cubicBezTo>
                  <a:cubicBezTo>
                    <a:pt x="6349" y="6016"/>
                    <a:pt x="5885" y="5405"/>
                    <a:pt x="4827" y="5405"/>
                  </a:cubicBezTo>
                  <a:cubicBezTo>
                    <a:pt x="4520" y="5405"/>
                    <a:pt x="4164" y="5456"/>
                    <a:pt x="3755" y="5557"/>
                  </a:cubicBezTo>
                  <a:lnTo>
                    <a:pt x="3755" y="2498"/>
                  </a:lnTo>
                  <a:cubicBezTo>
                    <a:pt x="3961" y="2446"/>
                    <a:pt x="4172" y="2420"/>
                    <a:pt x="4382" y="2420"/>
                  </a:cubicBezTo>
                  <a:cubicBezTo>
                    <a:pt x="4584" y="2420"/>
                    <a:pt x="4786" y="2443"/>
                    <a:pt x="4983" y="2490"/>
                  </a:cubicBezTo>
                  <a:cubicBezTo>
                    <a:pt x="5017" y="2496"/>
                    <a:pt x="5051" y="2500"/>
                    <a:pt x="5084" y="2500"/>
                  </a:cubicBezTo>
                  <a:cubicBezTo>
                    <a:pt x="5178" y="2500"/>
                    <a:pt x="5268" y="2474"/>
                    <a:pt x="5344" y="2429"/>
                  </a:cubicBezTo>
                  <a:cubicBezTo>
                    <a:pt x="5713" y="2215"/>
                    <a:pt x="6014" y="1656"/>
                    <a:pt x="6014" y="1167"/>
                  </a:cubicBezTo>
                  <a:cubicBezTo>
                    <a:pt x="6014" y="780"/>
                    <a:pt x="5851" y="642"/>
                    <a:pt x="5653" y="608"/>
                  </a:cubicBezTo>
                  <a:cubicBezTo>
                    <a:pt x="5453" y="555"/>
                    <a:pt x="5246" y="527"/>
                    <a:pt x="5030" y="527"/>
                  </a:cubicBezTo>
                  <a:cubicBezTo>
                    <a:pt x="4656" y="527"/>
                    <a:pt x="4253" y="612"/>
                    <a:pt x="3806" y="797"/>
                  </a:cubicBezTo>
                  <a:lnTo>
                    <a:pt x="3806" y="453"/>
                  </a:lnTo>
                  <a:cubicBezTo>
                    <a:pt x="3806" y="168"/>
                    <a:pt x="3685" y="0"/>
                    <a:pt x="3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8265675" y="1831700"/>
              <a:ext cx="158325" cy="106150"/>
            </a:xfrm>
            <a:custGeom>
              <a:rect b="b" l="l" r="r" t="t"/>
              <a:pathLst>
                <a:path extrusionOk="0" h="4246" w="6333">
                  <a:moveTo>
                    <a:pt x="1007" y="0"/>
                  </a:moveTo>
                  <a:cubicBezTo>
                    <a:pt x="706" y="0"/>
                    <a:pt x="411" y="156"/>
                    <a:pt x="249" y="435"/>
                  </a:cubicBezTo>
                  <a:cubicBezTo>
                    <a:pt x="0" y="873"/>
                    <a:pt x="163" y="1423"/>
                    <a:pt x="610" y="1646"/>
                  </a:cubicBezTo>
                  <a:lnTo>
                    <a:pt x="4906" y="4129"/>
                  </a:lnTo>
                  <a:cubicBezTo>
                    <a:pt x="5044" y="4208"/>
                    <a:pt x="5193" y="4245"/>
                    <a:pt x="5340" y="4245"/>
                  </a:cubicBezTo>
                  <a:cubicBezTo>
                    <a:pt x="5640" y="4245"/>
                    <a:pt x="5930" y="4088"/>
                    <a:pt x="6092" y="3811"/>
                  </a:cubicBezTo>
                  <a:cubicBezTo>
                    <a:pt x="6332" y="3390"/>
                    <a:pt x="6186" y="2866"/>
                    <a:pt x="5774" y="2626"/>
                  </a:cubicBezTo>
                  <a:lnTo>
                    <a:pt x="1478" y="143"/>
                  </a:lnTo>
                  <a:cubicBezTo>
                    <a:pt x="1333" y="46"/>
                    <a:pt x="1169" y="0"/>
                    <a:pt x="1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8267375" y="1832300"/>
              <a:ext cx="106350" cy="76575"/>
            </a:xfrm>
            <a:custGeom>
              <a:rect b="b" l="l" r="r" t="t"/>
              <a:pathLst>
                <a:path extrusionOk="0" h="3063" w="4254">
                  <a:moveTo>
                    <a:pt x="975" y="1"/>
                  </a:moveTo>
                  <a:cubicBezTo>
                    <a:pt x="676" y="1"/>
                    <a:pt x="385" y="155"/>
                    <a:pt x="224" y="436"/>
                  </a:cubicBezTo>
                  <a:cubicBezTo>
                    <a:pt x="1" y="815"/>
                    <a:pt x="104" y="1313"/>
                    <a:pt x="465" y="1571"/>
                  </a:cubicBezTo>
                  <a:lnTo>
                    <a:pt x="2836" y="2945"/>
                  </a:lnTo>
                  <a:cubicBezTo>
                    <a:pt x="2974" y="3025"/>
                    <a:pt x="3124" y="3063"/>
                    <a:pt x="3273" y="3063"/>
                  </a:cubicBezTo>
                  <a:cubicBezTo>
                    <a:pt x="3558" y="3063"/>
                    <a:pt x="3835" y="2922"/>
                    <a:pt x="4005" y="2662"/>
                  </a:cubicBezTo>
                  <a:cubicBezTo>
                    <a:pt x="4254" y="2275"/>
                    <a:pt x="4159" y="1760"/>
                    <a:pt x="3790" y="1493"/>
                  </a:cubicBezTo>
                  <a:lnTo>
                    <a:pt x="1410" y="119"/>
                  </a:lnTo>
                  <a:cubicBezTo>
                    <a:pt x="1273" y="39"/>
                    <a:pt x="1123" y="1"/>
                    <a:pt x="97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8200600" y="1736550"/>
              <a:ext cx="164975" cy="214800"/>
            </a:xfrm>
            <a:custGeom>
              <a:rect b="b" l="l" r="r" t="t"/>
              <a:pathLst>
                <a:path extrusionOk="0" h="8592" w="6599">
                  <a:moveTo>
                    <a:pt x="3812" y="1"/>
                  </a:moveTo>
                  <a:cubicBezTo>
                    <a:pt x="3480" y="1"/>
                    <a:pt x="3113" y="107"/>
                    <a:pt x="2724" y="332"/>
                  </a:cubicBezTo>
                  <a:cubicBezTo>
                    <a:pt x="1220" y="1199"/>
                    <a:pt x="0" y="3536"/>
                    <a:pt x="0" y="5538"/>
                  </a:cubicBezTo>
                  <a:cubicBezTo>
                    <a:pt x="0" y="6612"/>
                    <a:pt x="352" y="7385"/>
                    <a:pt x="911" y="7729"/>
                  </a:cubicBezTo>
                  <a:lnTo>
                    <a:pt x="2062" y="8399"/>
                  </a:lnTo>
                  <a:cubicBezTo>
                    <a:pt x="2275" y="8525"/>
                    <a:pt x="2517" y="8591"/>
                    <a:pt x="2781" y="8591"/>
                  </a:cubicBezTo>
                  <a:cubicBezTo>
                    <a:pt x="3113" y="8591"/>
                    <a:pt x="3479" y="8486"/>
                    <a:pt x="3866" y="8261"/>
                  </a:cubicBezTo>
                  <a:cubicBezTo>
                    <a:pt x="5370" y="7394"/>
                    <a:pt x="6590" y="5057"/>
                    <a:pt x="6590" y="3047"/>
                  </a:cubicBezTo>
                  <a:cubicBezTo>
                    <a:pt x="6598" y="1990"/>
                    <a:pt x="6263" y="1234"/>
                    <a:pt x="5713" y="881"/>
                  </a:cubicBezTo>
                  <a:lnTo>
                    <a:pt x="4468" y="160"/>
                  </a:lnTo>
                  <a:cubicBezTo>
                    <a:pt x="4270" y="56"/>
                    <a:pt x="4050" y="1"/>
                    <a:pt x="3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8229150" y="1753025"/>
              <a:ext cx="136425" cy="198325"/>
            </a:xfrm>
            <a:custGeom>
              <a:rect b="b" l="l" r="r" t="t"/>
              <a:pathLst>
                <a:path extrusionOk="0" h="7933" w="5457">
                  <a:moveTo>
                    <a:pt x="3811" y="0"/>
                  </a:moveTo>
                  <a:cubicBezTo>
                    <a:pt x="3480" y="0"/>
                    <a:pt x="3116" y="105"/>
                    <a:pt x="2733" y="326"/>
                  </a:cubicBezTo>
                  <a:cubicBezTo>
                    <a:pt x="1221" y="1202"/>
                    <a:pt x="1" y="3530"/>
                    <a:pt x="1" y="5541"/>
                  </a:cubicBezTo>
                  <a:cubicBezTo>
                    <a:pt x="1" y="7036"/>
                    <a:pt x="676" y="7933"/>
                    <a:pt x="1645" y="7933"/>
                  </a:cubicBezTo>
                  <a:cubicBezTo>
                    <a:pt x="1978" y="7933"/>
                    <a:pt x="2346" y="7827"/>
                    <a:pt x="2733" y="7602"/>
                  </a:cubicBezTo>
                  <a:cubicBezTo>
                    <a:pt x="4236" y="6735"/>
                    <a:pt x="5456" y="4398"/>
                    <a:pt x="5456" y="2388"/>
                  </a:cubicBezTo>
                  <a:cubicBezTo>
                    <a:pt x="5456" y="895"/>
                    <a:pt x="4779" y="0"/>
                    <a:pt x="38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8249125" y="1782275"/>
              <a:ext cx="96475" cy="139900"/>
            </a:xfrm>
            <a:custGeom>
              <a:rect b="b" l="l" r="r" t="t"/>
              <a:pathLst>
                <a:path extrusionOk="0" h="5596" w="3859">
                  <a:moveTo>
                    <a:pt x="2696" y="1"/>
                  </a:moveTo>
                  <a:cubicBezTo>
                    <a:pt x="2462" y="1"/>
                    <a:pt x="2205" y="74"/>
                    <a:pt x="1934" y="229"/>
                  </a:cubicBezTo>
                  <a:cubicBezTo>
                    <a:pt x="860" y="848"/>
                    <a:pt x="1" y="2489"/>
                    <a:pt x="1" y="3907"/>
                  </a:cubicBezTo>
                  <a:cubicBezTo>
                    <a:pt x="1" y="4964"/>
                    <a:pt x="479" y="5596"/>
                    <a:pt x="1167" y="5596"/>
                  </a:cubicBezTo>
                  <a:cubicBezTo>
                    <a:pt x="1402" y="5596"/>
                    <a:pt x="1661" y="5522"/>
                    <a:pt x="1934" y="5367"/>
                  </a:cubicBezTo>
                  <a:cubicBezTo>
                    <a:pt x="2999" y="4749"/>
                    <a:pt x="3858" y="3108"/>
                    <a:pt x="3858" y="1690"/>
                  </a:cubicBezTo>
                  <a:cubicBezTo>
                    <a:pt x="3858" y="633"/>
                    <a:pt x="3380" y="1"/>
                    <a:pt x="2696" y="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32"/>
          <p:cNvGrpSpPr/>
          <p:nvPr/>
        </p:nvGrpSpPr>
        <p:grpSpPr>
          <a:xfrm>
            <a:off x="1630213" y="3543491"/>
            <a:ext cx="341065" cy="341065"/>
            <a:chOff x="3117788" y="3812546"/>
            <a:chExt cx="341065" cy="341065"/>
          </a:xfrm>
        </p:grpSpPr>
        <p:sp>
          <p:nvSpPr>
            <p:cNvPr id="1259" name="Google Shape;1259;p32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32"/>
          <p:cNvSpPr txBox="1"/>
          <p:nvPr/>
        </p:nvSpPr>
        <p:spPr>
          <a:xfrm>
            <a:off x="61440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70" name="Google Shape;1270;p33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3"/>
          <p:cNvSpPr txBox="1"/>
          <p:nvPr/>
        </p:nvSpPr>
        <p:spPr>
          <a:xfrm>
            <a:off x="0" y="533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Punto de Reflexión</a:t>
            </a:r>
            <a:endParaRPr sz="23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272" name="Google Shape;12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53" y="1802290"/>
            <a:ext cx="4458941" cy="242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35000"/>
            <a:ext cx="4612700" cy="33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00" y="1035000"/>
            <a:ext cx="4531300" cy="33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33"/>
          <p:cNvSpPr txBox="1"/>
          <p:nvPr/>
        </p:nvSpPr>
        <p:spPr>
          <a:xfrm>
            <a:off x="60325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80" name="Google Shape;1280;p34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0" y="50"/>
            <a:ext cx="2649104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4"/>
          <p:cNvSpPr txBox="1"/>
          <p:nvPr/>
        </p:nvSpPr>
        <p:spPr>
          <a:xfrm>
            <a:off x="12" y="9219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Preguntas de la Comisión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1282" name="Google Shape;12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049" y="1831625"/>
            <a:ext cx="2489900" cy="2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34"/>
          <p:cNvSpPr txBox="1"/>
          <p:nvPr/>
        </p:nvSpPr>
        <p:spPr>
          <a:xfrm>
            <a:off x="6144000" y="38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Proyecto “E-Commerce familiar”</a:t>
            </a:r>
            <a:endParaRPr sz="15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ctrTitle"/>
          </p:nvPr>
        </p:nvSpPr>
        <p:spPr>
          <a:xfrm>
            <a:off x="67250" y="13890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pic>
        <p:nvPicPr>
          <p:cNvPr descr="EscuelaIT Duoc UC - Escuela de Informática y Telecomunicaciones Duoc UC - Duoc  UC | LinkedIn" id="240" name="Google Shape;240;p20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/>
        </p:nvSpPr>
        <p:spPr>
          <a:xfrm>
            <a:off x="404439" y="2103345"/>
            <a:ext cx="2617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INTEGRANTES DEL PROYECTO</a:t>
            </a:r>
            <a:endParaRPr sz="11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242" name="Google Shape;242;p20"/>
          <p:cNvGrpSpPr/>
          <p:nvPr/>
        </p:nvGrpSpPr>
        <p:grpSpPr>
          <a:xfrm>
            <a:off x="3220650" y="1226075"/>
            <a:ext cx="5787760" cy="3274700"/>
            <a:chOff x="0" y="0"/>
            <a:chExt cx="7633553" cy="4350605"/>
          </a:xfrm>
        </p:grpSpPr>
        <p:sp>
          <p:nvSpPr>
            <p:cNvPr id="243" name="Google Shape;243;p2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Carlos Salinas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Jefe de Proyecto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Javier Alcantar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BackEnd</a:t>
              </a:r>
              <a:endParaRPr b="0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0" y="2991005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 txBox="1"/>
            <p:nvPr/>
          </p:nvSpPr>
          <p:spPr>
            <a:xfrm>
              <a:off x="1662653" y="299100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600"/>
                <a:buFont typeface="Calibri"/>
                <a:buNone/>
              </a:pPr>
              <a:r>
                <a:rPr lang="en" sz="2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Álvaro Solano</a:t>
              </a:r>
              <a:endParaRPr b="0" i="0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Char char="•"/>
              </a:pPr>
              <a:r>
                <a:rPr lang="en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Diseñador UI/UX</a:t>
              </a:r>
              <a:endPara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229" y="1282399"/>
            <a:ext cx="917135" cy="865420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250" name="Google Shape;2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229" y="2389335"/>
            <a:ext cx="917136" cy="913403"/>
          </a:xfrm>
          <a:prstGeom prst="rect">
            <a:avLst/>
          </a:prstGeom>
          <a:solidFill>
            <a:srgbClr val="C3D4EB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</p:pic>
      <p:pic>
        <p:nvPicPr>
          <p:cNvPr id="251" name="Google Shape;2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229" y="3544254"/>
            <a:ext cx="917136" cy="91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1667" y="533119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7" name="Google Shape;257;p21"/>
          <p:cNvSpPr txBox="1"/>
          <p:nvPr>
            <p:ph idx="16" type="title"/>
          </p:nvPr>
        </p:nvSpPr>
        <p:spPr>
          <a:xfrm>
            <a:off x="3641598" y="2536879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05</a:t>
            </a:r>
            <a:endParaRPr sz="4000"/>
          </a:p>
        </p:txBody>
      </p:sp>
      <p:sp>
        <p:nvSpPr>
          <p:cNvPr id="258" name="Google Shape;258;p21"/>
          <p:cNvSpPr txBox="1"/>
          <p:nvPr>
            <p:ph idx="17" type="title"/>
          </p:nvPr>
        </p:nvSpPr>
        <p:spPr>
          <a:xfrm>
            <a:off x="6141517" y="1482775"/>
            <a:ext cx="804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21"/>
          <p:cNvSpPr txBox="1"/>
          <p:nvPr>
            <p:ph idx="18" type="title"/>
          </p:nvPr>
        </p:nvSpPr>
        <p:spPr>
          <a:xfrm>
            <a:off x="2533782" y="853894"/>
            <a:ext cx="855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02</a:t>
            </a:r>
            <a:endParaRPr sz="4700"/>
          </a:p>
        </p:txBody>
      </p:sp>
      <p:sp>
        <p:nvSpPr>
          <p:cNvPr id="260" name="Google Shape;260;p21"/>
          <p:cNvSpPr txBox="1"/>
          <p:nvPr>
            <p:ph idx="19" type="title"/>
          </p:nvPr>
        </p:nvSpPr>
        <p:spPr>
          <a:xfrm>
            <a:off x="5512304" y="3491679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1" name="Google Shape;261;p21"/>
          <p:cNvSpPr txBox="1"/>
          <p:nvPr>
            <p:ph idx="20" type="title"/>
          </p:nvPr>
        </p:nvSpPr>
        <p:spPr>
          <a:xfrm>
            <a:off x="676985" y="1842375"/>
            <a:ext cx="987900" cy="5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04</a:t>
            </a:r>
            <a:endParaRPr sz="4100"/>
          </a:p>
        </p:txBody>
      </p:sp>
      <p:sp>
        <p:nvSpPr>
          <p:cNvPr id="262" name="Google Shape;262;p21"/>
          <p:cNvSpPr txBox="1"/>
          <p:nvPr>
            <p:ph idx="4" type="subTitle"/>
          </p:nvPr>
        </p:nvSpPr>
        <p:spPr>
          <a:xfrm>
            <a:off x="859198" y="694975"/>
            <a:ext cx="1897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Descripción del proyecto</a:t>
            </a:r>
            <a:endParaRPr sz="1600"/>
          </a:p>
        </p:txBody>
      </p:sp>
      <p:sp>
        <p:nvSpPr>
          <p:cNvPr id="263" name="Google Shape;263;p21"/>
          <p:cNvSpPr txBox="1"/>
          <p:nvPr>
            <p:ph idx="5" type="subTitle"/>
          </p:nvPr>
        </p:nvSpPr>
        <p:spPr>
          <a:xfrm>
            <a:off x="4853600" y="2727100"/>
            <a:ext cx="24852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Cronograma para el desarrollo del proyecto</a:t>
            </a:r>
            <a:endParaRPr sz="1400"/>
          </a:p>
        </p:txBody>
      </p:sp>
      <p:sp>
        <p:nvSpPr>
          <p:cNvPr id="264" name="Google Shape;264;p21"/>
          <p:cNvSpPr txBox="1"/>
          <p:nvPr>
            <p:ph idx="6" type="subTitle"/>
          </p:nvPr>
        </p:nvSpPr>
        <p:spPr>
          <a:xfrm>
            <a:off x="6965102" y="1485475"/>
            <a:ext cx="17253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Alcances y limites</a:t>
            </a:r>
            <a:endParaRPr sz="1500"/>
          </a:p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6844876" y="3319038"/>
            <a:ext cx="2267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Arquitectura del software</a:t>
            </a:r>
            <a:endParaRPr sz="1500"/>
          </a:p>
        </p:txBody>
      </p:sp>
      <p:sp>
        <p:nvSpPr>
          <p:cNvPr id="266" name="Google Shape;266;p21"/>
          <p:cNvSpPr txBox="1"/>
          <p:nvPr>
            <p:ph idx="2" type="subTitle"/>
          </p:nvPr>
        </p:nvSpPr>
        <p:spPr>
          <a:xfrm>
            <a:off x="1798275" y="1940325"/>
            <a:ext cx="22674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Metodología de trabajo para el desarrollo del proyecto</a:t>
            </a:r>
            <a:endParaRPr sz="1400"/>
          </a:p>
        </p:txBody>
      </p:sp>
      <p:sp>
        <p:nvSpPr>
          <p:cNvPr id="267" name="Google Shape;267;p21"/>
          <p:cNvSpPr txBox="1"/>
          <p:nvPr>
            <p:ph idx="3" type="subTitle"/>
          </p:nvPr>
        </p:nvSpPr>
        <p:spPr>
          <a:xfrm>
            <a:off x="3389375" y="856600"/>
            <a:ext cx="24027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Objetivo General y específico del proyecto</a:t>
            </a:r>
            <a:endParaRPr sz="1500"/>
          </a:p>
        </p:txBody>
      </p:sp>
      <p:pic>
        <p:nvPicPr>
          <p:cNvPr descr="EscuelaIT Duoc UC - Escuela de Informática y Telecomunicaciones Duoc UC - Duoc  UC | LinkedIn" id="268" name="Google Shape;268;p21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368350" y="3705975"/>
            <a:ext cx="1212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  <a:endParaRPr sz="4100"/>
          </a:p>
        </p:txBody>
      </p:sp>
      <p:sp>
        <p:nvSpPr>
          <p:cNvPr id="271" name="Google Shape;271;p21"/>
          <p:cNvSpPr txBox="1"/>
          <p:nvPr/>
        </p:nvSpPr>
        <p:spPr>
          <a:xfrm>
            <a:off x="1652700" y="3929175"/>
            <a:ext cx="29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Modelo de Datos</a:t>
            </a:r>
            <a:endParaRPr sz="1500">
              <a:solidFill>
                <a:schemeClr val="accent5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6" name="Google Shape;276;p22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720025" y="597775"/>
            <a:ext cx="8273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Descripción del Proyecto</a:t>
            </a:r>
            <a:endParaRPr sz="11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351375" y="1288975"/>
            <a:ext cx="3521100" cy="36975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b="1" sz="17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Las pequeñas y medianas empresas del mercado artesanal chileno enfrentan dificultades significativas: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Consumidores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Tienen problemas para encontrar productos tradicionales con disponibilidad inmediata y precios competitivos.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000"/>
              <a:buFont typeface="Calibri"/>
              <a:buChar char="●"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Artesano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s: Experimentan un acceso limitado a mercados y clientes, lo que restringe su capacidad de crecimiento.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C2B33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4642600" y="1288975"/>
            <a:ext cx="4286700" cy="36975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 solución consiste en crear una plataforma e-commerce que conecte directamente a consumidores con artesanos locales (zona norte, centro, sur). Abordando las dificultades que enfrentan ambos grupos. La plataforma no solo facilitará el acceso a productos artesanales, sino que también promueven la inclusión digital de pequeñas y medianas empresas.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Impacto Esperado</a:t>
            </a:r>
            <a:endParaRPr b="1"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Facilitación del Acceso a Productos: 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Los consumidores podrán encontrar y adquirir productos artesanales de manera rápida y segura.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Empoderamiento de Artesanos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La plataforma brindará a los artesanos mayor visibilidad y acceso a un mercado más amplio, fomentando su crecimiento económico. 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Promoción del Comercio Local</a:t>
            </a:r>
            <a:r>
              <a:rPr lang="en" sz="10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Se impulsará la economía local al fortalecer las pequeñas empresas y fomentar el consumo de productos auténticos y regionales.</a:t>
            </a:r>
            <a:endParaRPr sz="10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4040530" y="2432675"/>
            <a:ext cx="474900" cy="4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86" name="Google Shape;286;p23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>
            <p:ph idx="4294967295" type="ctrTitle"/>
          </p:nvPr>
        </p:nvSpPr>
        <p:spPr>
          <a:xfrm>
            <a:off x="238375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</a:rPr>
              <a:t>Proyecto “E-Commerce familiar”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112950" y="680325"/>
            <a:ext cx="89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Objetivo General</a:t>
            </a:r>
            <a:endParaRPr sz="2400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2654400" y="2550000"/>
            <a:ext cx="3865200" cy="46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Objetivos Específicos</a:t>
            </a:r>
            <a:endParaRPr sz="24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563956" y="1207784"/>
            <a:ext cx="8046000" cy="1266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2B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Desarrollar una plataforma de comercio electrónico que facilite la inclusión digital de pequeñas y medianas empresas en Chile. La plataforma buscará ampliar el alcance de dichas empresas en el mercado digital, optimizando sus ventas y mejorando la experiencia del cliente a través de herramientas accesibles, capacitación adecuada y funcionalidades adaptadas a sus necesidades.</a:t>
            </a:r>
            <a:endParaRPr sz="1200">
              <a:solidFill>
                <a:srgbClr val="1C2B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563963" y="3087924"/>
            <a:ext cx="8046000" cy="179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Diseñar una interfaz intuitiva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Permitir a los usuarios gestionar sus productos y ventas de forma sencilla y eficiente.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Implementar un sistema de capacitación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Ofrecer a los emprendedores las habilidades necesarias para utilizar la plataforma y mejorar su presencia digital.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Desarrollar estrategias de marketing digital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Ayudar a las medianas y pequeñas empresas alcanzar a un público más amplio y a incrementar sus ventas.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Establecer alianzas con instituciones locales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Proporcionar apoyo y recursos a las empresas que se integren a la plataforma.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Monitorear y evaluar el rendimiento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Ajustar estrategias y mejorar continuamente la oferta de los servicios.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idx="1" type="subTitle"/>
          </p:nvPr>
        </p:nvSpPr>
        <p:spPr>
          <a:xfrm flipH="1">
            <a:off x="5436325" y="1300574"/>
            <a:ext cx="30687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Dosis"/>
                <a:ea typeface="Dosis"/>
                <a:cs typeface="Dosis"/>
                <a:sym typeface="Dosis"/>
              </a:rPr>
              <a:t>ALCANCES</a:t>
            </a:r>
            <a:endParaRPr b="1" sz="1400">
              <a:latin typeface="Dosis"/>
              <a:ea typeface="Dosis"/>
              <a:cs typeface="Dosis"/>
              <a:sym typeface="Dosi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Desarrollo de la plataforma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Capacitación de usuarios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Promoción de productos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Integración de pagos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Atención al cliente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Monitoreo y evaluación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Dosis"/>
                <a:ea typeface="Dosis"/>
                <a:cs typeface="Dosis"/>
                <a:sym typeface="Dosis"/>
              </a:rPr>
              <a:t>LIMITACIONES</a:t>
            </a:r>
            <a:endParaRPr b="1" sz="1400">
              <a:latin typeface="Dosis"/>
              <a:ea typeface="Dosis"/>
              <a:cs typeface="Dosis"/>
              <a:sym typeface="Dosi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Recursos financieros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Acceso a tecnología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Curva de aprendizaje 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Dependencia de conectividad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Competencia en el mercado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400"/>
              <a:t>Sostenibilidad a largo plazo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"/>
          <p:cNvSpPr txBox="1"/>
          <p:nvPr>
            <p:ph type="title"/>
          </p:nvPr>
        </p:nvSpPr>
        <p:spPr>
          <a:xfrm>
            <a:off x="1442875" y="266275"/>
            <a:ext cx="4481700" cy="15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Alcances y limitaciones del proyecto</a:t>
            </a:r>
            <a:r>
              <a:rPr lang="en"/>
              <a:t> 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5588729" y="1666522"/>
            <a:ext cx="98075" cy="153754"/>
          </a:xfrm>
          <a:custGeom>
            <a:rect b="b" l="l" r="r" t="t"/>
            <a:pathLst>
              <a:path extrusionOk="0" h="3496" w="223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4"/>
          <p:cNvGrpSpPr/>
          <p:nvPr/>
        </p:nvGrpSpPr>
        <p:grpSpPr>
          <a:xfrm>
            <a:off x="918308" y="3075767"/>
            <a:ext cx="790685" cy="1839751"/>
            <a:chOff x="4593707" y="2226241"/>
            <a:chExt cx="711368" cy="1655196"/>
          </a:xfrm>
        </p:grpSpPr>
        <p:sp>
          <p:nvSpPr>
            <p:cNvPr id="300" name="Google Shape;300;p24"/>
            <p:cNvSpPr/>
            <p:nvPr/>
          </p:nvSpPr>
          <p:spPr>
            <a:xfrm>
              <a:off x="4593707" y="3585540"/>
              <a:ext cx="681250" cy="295897"/>
            </a:xfrm>
            <a:custGeom>
              <a:rect b="b" l="l" r="r" t="t"/>
              <a:pathLst>
                <a:path extrusionOk="0" h="6728" w="1549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23093" y="2551245"/>
              <a:ext cx="42837" cy="166156"/>
            </a:xfrm>
            <a:custGeom>
              <a:rect b="b" l="l" r="r" t="t"/>
              <a:pathLst>
                <a:path extrusionOk="0" h="3778" w="974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4727051" y="2553048"/>
              <a:ext cx="28367" cy="160923"/>
            </a:xfrm>
            <a:custGeom>
              <a:rect b="b" l="l" r="r" t="t"/>
              <a:pathLst>
                <a:path extrusionOk="0" h="3659" w="645">
                  <a:moveTo>
                    <a:pt x="645" y="0"/>
                  </a:moveTo>
                  <a:cubicBezTo>
                    <a:pt x="287" y="130"/>
                    <a:pt x="3" y="587"/>
                    <a:pt x="3" y="1577"/>
                  </a:cubicBezTo>
                  <a:cubicBezTo>
                    <a:pt x="3" y="1819"/>
                    <a:pt x="0" y="2054"/>
                    <a:pt x="0" y="2270"/>
                  </a:cubicBezTo>
                  <a:cubicBezTo>
                    <a:pt x="0" y="2946"/>
                    <a:pt x="37" y="3467"/>
                    <a:pt x="341" y="3658"/>
                  </a:cubicBezTo>
                  <a:cubicBezTo>
                    <a:pt x="440" y="3331"/>
                    <a:pt x="542" y="2993"/>
                    <a:pt x="645" y="2662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4755374" y="2503352"/>
              <a:ext cx="262737" cy="436853"/>
            </a:xfrm>
            <a:custGeom>
              <a:rect b="b" l="l" r="r" t="t"/>
              <a:pathLst>
                <a:path extrusionOk="0" h="9933" w="5974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5043435" y="2527496"/>
              <a:ext cx="112633" cy="162770"/>
            </a:xfrm>
            <a:custGeom>
              <a:rect b="b" l="l" r="r" t="t"/>
              <a:pathLst>
                <a:path extrusionOk="0" h="3701" w="2561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718168" y="2536952"/>
              <a:ext cx="182869" cy="280153"/>
            </a:xfrm>
            <a:custGeom>
              <a:rect b="b" l="l" r="r" t="t"/>
              <a:pathLst>
                <a:path extrusionOk="0" h="6370" w="4158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4848609" y="2226241"/>
              <a:ext cx="263308" cy="247256"/>
            </a:xfrm>
            <a:custGeom>
              <a:rect b="b" l="l" r="r" t="t"/>
              <a:pathLst>
                <a:path extrusionOk="0" h="5622" w="5987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642832" y="3508093"/>
              <a:ext cx="178471" cy="183397"/>
            </a:xfrm>
            <a:custGeom>
              <a:rect b="b" l="l" r="r" t="t"/>
              <a:pathLst>
                <a:path extrusionOk="0" h="4170" w="4058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678675" y="3478979"/>
              <a:ext cx="90863" cy="77713"/>
            </a:xfrm>
            <a:custGeom>
              <a:rect b="b" l="l" r="r" t="t"/>
              <a:pathLst>
                <a:path extrusionOk="0" h="1767" w="2066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4704050" y="2876469"/>
              <a:ext cx="411785" cy="652399"/>
            </a:xfrm>
            <a:custGeom>
              <a:rect b="b" l="l" r="r" t="t"/>
              <a:pathLst>
                <a:path extrusionOk="0" h="14834" w="9363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5026767" y="3628199"/>
              <a:ext cx="69840" cy="88444"/>
            </a:xfrm>
            <a:custGeom>
              <a:rect b="b" l="l" r="r" t="t"/>
              <a:pathLst>
                <a:path extrusionOk="0" h="2011" w="1588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822793" y="2872115"/>
              <a:ext cx="268410" cy="785087"/>
            </a:xfrm>
            <a:custGeom>
              <a:rect b="b" l="l" r="r" t="t"/>
              <a:pathLst>
                <a:path extrusionOk="0" h="17851" w="6103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5032177" y="3671255"/>
              <a:ext cx="183748" cy="131632"/>
            </a:xfrm>
            <a:custGeom>
              <a:rect b="b" l="l" r="r" t="t"/>
              <a:pathLst>
                <a:path extrusionOk="0" h="2993" w="4178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5006053" y="2995212"/>
              <a:ext cx="49741" cy="218888"/>
            </a:xfrm>
            <a:custGeom>
              <a:rect b="b" l="l" r="r" t="t"/>
              <a:pathLst>
                <a:path extrusionOk="0" h="4977" w="1131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4899492" y="3208817"/>
              <a:ext cx="37735" cy="155249"/>
            </a:xfrm>
            <a:custGeom>
              <a:rect b="b" l="l" r="r" t="t"/>
              <a:pathLst>
                <a:path extrusionOk="0" h="3530" w="858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4834360" y="2521515"/>
              <a:ext cx="285826" cy="437865"/>
            </a:xfrm>
            <a:custGeom>
              <a:rect b="b" l="l" r="r" t="t"/>
              <a:pathLst>
                <a:path extrusionOk="0" h="9956" w="6499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4884320" y="2287020"/>
              <a:ext cx="215414" cy="296865"/>
            </a:xfrm>
            <a:custGeom>
              <a:rect b="b" l="l" r="r" t="t"/>
              <a:pathLst>
                <a:path extrusionOk="0" h="6750" w="4898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5012826" y="2380123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029186" y="2440462"/>
              <a:ext cx="19703" cy="12798"/>
            </a:xfrm>
            <a:custGeom>
              <a:rect b="b" l="l" r="r" t="t"/>
              <a:pathLst>
                <a:path extrusionOk="0" h="291" w="448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5076903" y="2348590"/>
              <a:ext cx="18823" cy="15349"/>
            </a:xfrm>
            <a:custGeom>
              <a:rect b="b" l="l" r="r" t="t"/>
              <a:pathLst>
                <a:path extrusionOk="0" h="349" w="428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5073297" y="2374406"/>
              <a:ext cx="16097" cy="16273"/>
            </a:xfrm>
            <a:custGeom>
              <a:rect b="b" l="l" r="r" t="t"/>
              <a:pathLst>
                <a:path extrusionOk="0" h="370" w="366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052275" y="2377704"/>
              <a:ext cx="26036" cy="47015"/>
            </a:xfrm>
            <a:custGeom>
              <a:rect b="b" l="l" r="r" t="t"/>
              <a:pathLst>
                <a:path extrusionOk="0" h="1069" w="592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4950200" y="2453216"/>
              <a:ext cx="67597" cy="43276"/>
            </a:xfrm>
            <a:custGeom>
              <a:rect b="b" l="l" r="r" t="t"/>
              <a:pathLst>
                <a:path extrusionOk="0" h="984" w="1537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4876228" y="2741541"/>
              <a:ext cx="54799" cy="74194"/>
            </a:xfrm>
            <a:custGeom>
              <a:rect b="b" l="l" r="r" t="t"/>
              <a:pathLst>
                <a:path extrusionOk="0" h="1687" w="1246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4887178" y="2763619"/>
              <a:ext cx="43848" cy="52116"/>
            </a:xfrm>
            <a:custGeom>
              <a:rect b="b" l="l" r="r" t="t"/>
              <a:pathLst>
                <a:path extrusionOk="0" h="1185" w="997">
                  <a:moveTo>
                    <a:pt x="120" y="1"/>
                  </a:moveTo>
                  <a:cubicBezTo>
                    <a:pt x="79" y="62"/>
                    <a:pt x="41" y="119"/>
                    <a:pt x="0" y="178"/>
                  </a:cubicBezTo>
                  <a:lnTo>
                    <a:pt x="225" y="799"/>
                  </a:lnTo>
                  <a:lnTo>
                    <a:pt x="997" y="1184"/>
                  </a:lnTo>
                  <a:lnTo>
                    <a:pt x="997" y="11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4734836" y="2777120"/>
              <a:ext cx="247300" cy="139637"/>
            </a:xfrm>
            <a:custGeom>
              <a:rect b="b" l="l" r="r" t="t"/>
              <a:pathLst>
                <a:path extrusionOk="0" h="3175" w="5623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4941052" y="2578820"/>
              <a:ext cx="364022" cy="376205"/>
            </a:xfrm>
            <a:custGeom>
              <a:rect b="b" l="l" r="r" t="t"/>
              <a:pathLst>
                <a:path extrusionOk="0" h="8554" w="8277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016124" y="2619060"/>
              <a:ext cx="135854" cy="335963"/>
            </a:xfrm>
            <a:custGeom>
              <a:rect b="b" l="l" r="r" t="t"/>
              <a:pathLst>
                <a:path extrusionOk="0" h="7639" w="3089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151931" y="2578820"/>
              <a:ext cx="153138" cy="325496"/>
            </a:xfrm>
            <a:custGeom>
              <a:rect b="b" l="l" r="r" t="t"/>
              <a:pathLst>
                <a:path extrusionOk="0" h="7401" w="3482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4802695" y="2293793"/>
              <a:ext cx="73710" cy="213347"/>
            </a:xfrm>
            <a:custGeom>
              <a:rect b="b" l="l" r="r" t="t"/>
              <a:pathLst>
                <a:path extrusionOk="0" h="4851" w="1676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4848609" y="2522263"/>
              <a:ext cx="100318" cy="293479"/>
            </a:xfrm>
            <a:custGeom>
              <a:rect b="b" l="l" r="r" t="t"/>
              <a:pathLst>
                <a:path extrusionOk="0" h="6673" w="2281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5017752" y="2518832"/>
              <a:ext cx="80395" cy="64871"/>
            </a:xfrm>
            <a:custGeom>
              <a:rect b="b" l="l" r="r" t="t"/>
              <a:pathLst>
                <a:path extrusionOk="0" h="1475" w="1828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934324" y="2859669"/>
              <a:ext cx="99087" cy="59065"/>
            </a:xfrm>
            <a:custGeom>
              <a:rect b="b" l="l" r="r" t="t"/>
              <a:pathLst>
                <a:path extrusionOk="0" h="1343" w="2253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flipH="1">
            <a:off x="8352957" y="3911725"/>
            <a:ext cx="838921" cy="1048047"/>
          </a:xfrm>
          <a:custGeom>
            <a:rect b="b" l="l" r="r" t="t"/>
            <a:pathLst>
              <a:path extrusionOk="0" h="5327" w="4264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 flipH="1">
            <a:off x="8544193" y="3996127"/>
            <a:ext cx="670507" cy="856027"/>
          </a:xfrm>
          <a:custGeom>
            <a:rect b="b" l="l" r="r" t="t"/>
            <a:pathLst>
              <a:path extrusionOk="0" h="4351" w="3408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24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36" name="Google Shape;336;p24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rect b="b" l="l" r="r" t="t"/>
              <a:pathLst>
                <a:path extrusionOk="0" h="3459" w="3651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rect b="b" l="l" r="r" t="t"/>
              <a:pathLst>
                <a:path extrusionOk="0" h="2650" w="2898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4"/>
          <p:cNvGrpSpPr/>
          <p:nvPr/>
        </p:nvGrpSpPr>
        <p:grpSpPr>
          <a:xfrm>
            <a:off x="2057556" y="2452294"/>
            <a:ext cx="2015024" cy="2089770"/>
            <a:chOff x="4778639" y="938100"/>
            <a:chExt cx="3054917" cy="3168239"/>
          </a:xfrm>
        </p:grpSpPr>
        <p:grpSp>
          <p:nvGrpSpPr>
            <p:cNvPr id="339" name="Google Shape;339;p24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340" name="Google Shape;340;p24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rect b="b" l="l" r="r" t="t"/>
                <a:pathLst>
                  <a:path extrusionOk="0" h="10274" w="5363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 flipH="1" rot="1013989">
                <a:off x="7193816" y="2233553"/>
                <a:ext cx="226849" cy="376200"/>
              </a:xfrm>
              <a:custGeom>
                <a:rect b="b" l="l" r="r" t="t"/>
                <a:pathLst>
                  <a:path extrusionOk="0" h="10597" w="639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cap="flat" cmpd="sng" w="9525">
                <a:solidFill>
                  <a:srgbClr val="F3F3F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" name="Google Shape;342;p24"/>
            <p:cNvSpPr/>
            <p:nvPr/>
          </p:nvSpPr>
          <p:spPr>
            <a:xfrm>
              <a:off x="4799968" y="2360289"/>
              <a:ext cx="3010651" cy="1746050"/>
            </a:xfrm>
            <a:custGeom>
              <a:rect b="b" l="l" r="r" t="t"/>
              <a:pathLst>
                <a:path extrusionOk="0" h="39701" w="68455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7314724" y="2206451"/>
              <a:ext cx="518832" cy="576314"/>
            </a:xfrm>
            <a:custGeom>
              <a:rect b="b" l="l" r="r" t="t"/>
              <a:pathLst>
                <a:path extrusionOk="0" h="13104" w="11797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7467990" y="2236400"/>
              <a:ext cx="281032" cy="466056"/>
            </a:xfrm>
            <a:custGeom>
              <a:rect b="b" l="l" r="r" t="t"/>
              <a:pathLst>
                <a:path extrusionOk="0" h="10597" w="639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7509858" y="2342741"/>
              <a:ext cx="63111" cy="99087"/>
            </a:xfrm>
            <a:custGeom>
              <a:rect b="b" l="l" r="r" t="t"/>
              <a:pathLst>
                <a:path extrusionOk="0" h="2253" w="1435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7533299" y="2481055"/>
              <a:ext cx="187047" cy="29555"/>
            </a:xfrm>
            <a:custGeom>
              <a:rect b="b" l="l" r="r" t="t"/>
              <a:pathLst>
                <a:path extrusionOk="0" h="672" w="4253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4921475" y="3214385"/>
              <a:ext cx="1359067" cy="660320"/>
            </a:xfrm>
            <a:custGeom>
              <a:rect b="b" l="l" r="r" t="t"/>
              <a:pathLst>
                <a:path extrusionOk="0" h="14783" w="30428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778639" y="3182078"/>
              <a:ext cx="1556188" cy="748803"/>
            </a:xfrm>
            <a:custGeom>
              <a:rect b="b" l="l" r="r" t="t"/>
              <a:pathLst>
                <a:path extrusionOk="0" h="17026" w="35384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5316500" y="2807775"/>
              <a:ext cx="1420839" cy="963559"/>
            </a:xfrm>
            <a:custGeom>
              <a:rect b="b" l="l" r="r" t="t"/>
              <a:pathLst>
                <a:path extrusionOk="0" h="21703" w="31701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6266925" y="3350475"/>
              <a:ext cx="521781" cy="452051"/>
            </a:xfrm>
            <a:custGeom>
              <a:rect b="b" l="l" r="r" t="t"/>
              <a:pathLst>
                <a:path extrusionOk="0" h="10217" w="11793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5265001" y="2770348"/>
              <a:ext cx="518788" cy="449168"/>
            </a:xfrm>
            <a:custGeom>
              <a:rect b="b" l="l" r="r" t="t"/>
              <a:pathLst>
                <a:path extrusionOk="0" h="10213" w="11796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6260300" y="2284971"/>
              <a:ext cx="1394218" cy="940744"/>
            </a:xfrm>
            <a:custGeom>
              <a:rect b="b" l="l" r="r" t="t"/>
              <a:pathLst>
                <a:path extrusionOk="0" h="21100" w="31271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6205049" y="2208693"/>
              <a:ext cx="1556320" cy="1048351"/>
            </a:xfrm>
            <a:custGeom>
              <a:rect b="b" l="l" r="r" t="t"/>
              <a:pathLst>
                <a:path extrusionOk="0" h="23837" w="35387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5767950" y="2669275"/>
              <a:ext cx="1463143" cy="691092"/>
            </a:xfrm>
            <a:custGeom>
              <a:rect b="b" l="l" r="r" t="t"/>
              <a:pathLst>
                <a:path extrusionOk="0" h="15321" w="32435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718731" y="2639335"/>
              <a:ext cx="551377" cy="168487"/>
            </a:xfrm>
            <a:custGeom>
              <a:rect b="b" l="l" r="r" t="t"/>
              <a:pathLst>
                <a:path extrusionOk="0" h="3831" w="12537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6861258" y="2556654"/>
              <a:ext cx="279405" cy="326156"/>
            </a:xfrm>
            <a:custGeom>
              <a:rect b="b" l="l" r="r" t="t"/>
              <a:pathLst>
                <a:path extrusionOk="0" h="7416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6964388" y="2690966"/>
              <a:ext cx="680942" cy="360152"/>
            </a:xfrm>
            <a:custGeom>
              <a:rect b="b" l="l" r="r" t="t"/>
              <a:pathLst>
                <a:path extrusionOk="0" h="8189" w="15483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6751443" y="2898018"/>
              <a:ext cx="509948" cy="321494"/>
            </a:xfrm>
            <a:custGeom>
              <a:rect b="b" l="l" r="r" t="t"/>
              <a:pathLst>
                <a:path extrusionOk="0" h="7310" w="11595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5783732" y="2752228"/>
              <a:ext cx="446265" cy="205211"/>
            </a:xfrm>
            <a:custGeom>
              <a:rect b="b" l="l" r="r" t="t"/>
              <a:pathLst>
                <a:path extrusionOk="0" h="4666" w="10147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057500" y="2706007"/>
              <a:ext cx="103925" cy="69972"/>
            </a:xfrm>
            <a:custGeom>
              <a:rect b="b" l="l" r="r" t="t"/>
              <a:pathLst>
                <a:path extrusionOk="0" h="1591" w="2363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6172505" y="2676717"/>
              <a:ext cx="356810" cy="212160"/>
            </a:xfrm>
            <a:custGeom>
              <a:rect b="b" l="l" r="r" t="t"/>
              <a:pathLst>
                <a:path extrusionOk="0" h="4824" w="8113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6756236" y="2957390"/>
              <a:ext cx="453962" cy="294974"/>
            </a:xfrm>
            <a:custGeom>
              <a:rect b="b" l="l" r="r" t="t"/>
              <a:pathLst>
                <a:path extrusionOk="0" h="6707" w="10322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6346309" y="2857866"/>
              <a:ext cx="474808" cy="367805"/>
            </a:xfrm>
            <a:custGeom>
              <a:rect b="b" l="l" r="r" t="t"/>
              <a:pathLst>
                <a:path extrusionOk="0" h="8363" w="10796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6093079" y="2937863"/>
              <a:ext cx="593114" cy="300427"/>
            </a:xfrm>
            <a:custGeom>
              <a:rect b="b" l="l" r="r" t="t"/>
              <a:pathLst>
                <a:path extrusionOk="0" h="6831" w="13486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6594130" y="3239426"/>
              <a:ext cx="267179" cy="111093"/>
            </a:xfrm>
            <a:custGeom>
              <a:rect b="b" l="l" r="r" t="t"/>
              <a:pathLst>
                <a:path extrusionOk="0" h="2526" w="6075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6871021" y="3265550"/>
              <a:ext cx="112193" cy="31710"/>
            </a:xfrm>
            <a:custGeom>
              <a:rect b="b" l="l" r="r" t="t"/>
              <a:pathLst>
                <a:path extrusionOk="0" h="721" w="2551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626543" y="2291550"/>
              <a:ext cx="422560" cy="272896"/>
            </a:xfrm>
            <a:custGeom>
              <a:rect b="b" l="l" r="r" t="t"/>
              <a:pathLst>
                <a:path extrusionOk="0" h="6205" w="9608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7024903" y="2526925"/>
              <a:ext cx="329806" cy="288069"/>
            </a:xfrm>
            <a:custGeom>
              <a:rect b="b" l="l" r="r" t="t"/>
              <a:pathLst>
                <a:path extrusionOk="0" h="6550" w="7499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861258" y="2556654"/>
              <a:ext cx="279405" cy="326200"/>
            </a:xfrm>
            <a:custGeom>
              <a:rect b="b" l="l" r="r" t="t"/>
              <a:pathLst>
                <a:path extrusionOk="0" h="7417" w="6353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666915" y="2587132"/>
              <a:ext cx="192764" cy="281428"/>
            </a:xfrm>
            <a:custGeom>
              <a:rect b="b" l="l" r="r" t="t"/>
              <a:pathLst>
                <a:path extrusionOk="0" h="6399" w="4383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6974943" y="2690966"/>
              <a:ext cx="670387" cy="360152"/>
            </a:xfrm>
            <a:custGeom>
              <a:rect b="b" l="l" r="r" t="t"/>
              <a:pathLst>
                <a:path extrusionOk="0" h="8189" w="15243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7231120" y="3047327"/>
              <a:ext cx="173589" cy="81539"/>
            </a:xfrm>
            <a:custGeom>
              <a:rect b="b" l="l" r="r" t="t"/>
              <a:pathLst>
                <a:path extrusionOk="0" h="1854" w="3947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6577154" y="2404707"/>
              <a:ext cx="49434" cy="365694"/>
            </a:xfrm>
            <a:custGeom>
              <a:rect b="b" l="l" r="r" t="t"/>
              <a:pathLst>
                <a:path extrusionOk="0" h="8315" w="1124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E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270050" y="2404707"/>
              <a:ext cx="356546" cy="421680"/>
            </a:xfrm>
            <a:custGeom>
              <a:rect b="b" l="l" r="r" t="t"/>
              <a:pathLst>
                <a:path extrusionOk="0" h="9588" w="8107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755005" y="2898106"/>
              <a:ext cx="506386" cy="321406"/>
            </a:xfrm>
            <a:custGeom>
              <a:rect b="b" l="l" r="r" t="t"/>
              <a:pathLst>
                <a:path extrusionOk="0" h="7308" w="11514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583751" y="2821407"/>
              <a:ext cx="137965" cy="98647"/>
            </a:xfrm>
            <a:custGeom>
              <a:rect b="b" l="l" r="r" t="t"/>
              <a:pathLst>
                <a:path extrusionOk="0" h="2243" w="3137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346309" y="3275621"/>
              <a:ext cx="377700" cy="243341"/>
            </a:xfrm>
            <a:custGeom>
              <a:rect b="b" l="l" r="r" t="t"/>
              <a:pathLst>
                <a:path extrusionOk="0" h="5533" w="8588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5329826" y="3084797"/>
              <a:ext cx="521779" cy="275491"/>
            </a:xfrm>
            <a:custGeom>
              <a:rect b="b" l="l" r="r" t="t"/>
              <a:pathLst>
                <a:path extrusionOk="0" h="6264" w="11864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5990256" y="2986504"/>
              <a:ext cx="539063" cy="307904"/>
            </a:xfrm>
            <a:custGeom>
              <a:rect b="b" l="l" r="r" t="t"/>
              <a:pathLst>
                <a:path extrusionOk="0" h="7001" w="12257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5772429" y="2807774"/>
              <a:ext cx="270565" cy="272588"/>
            </a:xfrm>
            <a:custGeom>
              <a:rect b="b" l="l" r="r" t="t"/>
              <a:pathLst>
                <a:path extrusionOk="0" h="6198" w="6152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5603462" y="2863891"/>
              <a:ext cx="118306" cy="182737"/>
            </a:xfrm>
            <a:custGeom>
              <a:rect b="b" l="l" r="r" t="t"/>
              <a:pathLst>
                <a:path extrusionOk="0" h="4155" w="269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5417168" y="3019972"/>
              <a:ext cx="153446" cy="120285"/>
            </a:xfrm>
            <a:custGeom>
              <a:rect b="b" l="l" r="r" t="t"/>
              <a:pathLst>
                <a:path extrusionOk="0" h="2735" w="3489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5733156" y="3121871"/>
              <a:ext cx="565319" cy="322329"/>
            </a:xfrm>
            <a:custGeom>
              <a:rect b="b" l="l" r="r" t="t"/>
              <a:pathLst>
                <a:path extrusionOk="0" h="7329" w="12854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5978250" y="3376025"/>
              <a:ext cx="335963" cy="353115"/>
            </a:xfrm>
            <a:custGeom>
              <a:rect b="b" l="l" r="r" t="t"/>
              <a:pathLst>
                <a:path extrusionOk="0" h="8029" w="7639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6280561" y="3556426"/>
              <a:ext cx="201472" cy="196239"/>
            </a:xfrm>
            <a:custGeom>
              <a:rect b="b" l="l" r="r" t="t"/>
              <a:pathLst>
                <a:path extrusionOk="0" h="4462" w="4581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5836110" y="3500309"/>
              <a:ext cx="115008" cy="77317"/>
            </a:xfrm>
            <a:custGeom>
              <a:rect b="b" l="l" r="r" t="t"/>
              <a:pathLst>
                <a:path extrusionOk="0" h="1758" w="2615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5630157" y="3340446"/>
              <a:ext cx="275183" cy="137965"/>
            </a:xfrm>
            <a:custGeom>
              <a:rect b="b" l="l" r="r" t="t"/>
              <a:pathLst>
                <a:path extrusionOk="0" h="3137" w="6257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931905" y="3239426"/>
              <a:ext cx="384605" cy="177899"/>
            </a:xfrm>
            <a:custGeom>
              <a:rect b="b" l="l" r="r" t="t"/>
              <a:pathLst>
                <a:path extrusionOk="0" h="4045" w="8745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5297413" y="3219460"/>
              <a:ext cx="276062" cy="165937"/>
            </a:xfrm>
            <a:custGeom>
              <a:rect b="b" l="l" r="r" t="t"/>
              <a:pathLst>
                <a:path extrusionOk="0" h="3773" w="6277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5151491" y="3392956"/>
              <a:ext cx="626583" cy="252841"/>
            </a:xfrm>
            <a:custGeom>
              <a:rect b="b" l="l" r="r" t="t"/>
              <a:pathLst>
                <a:path extrusionOk="0" h="5749" w="14247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5905289" y="3609113"/>
              <a:ext cx="307024" cy="251478"/>
            </a:xfrm>
            <a:custGeom>
              <a:rect b="b" l="l" r="r" t="t"/>
              <a:pathLst>
                <a:path extrusionOk="0" h="5718" w="6981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5541628" y="3511831"/>
              <a:ext cx="408486" cy="338558"/>
            </a:xfrm>
            <a:custGeom>
              <a:rect b="b" l="l" r="r" t="t"/>
              <a:pathLst>
                <a:path extrusionOk="0" h="7698" w="9288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6183895" y="1995132"/>
              <a:ext cx="382934" cy="681470"/>
            </a:xfrm>
            <a:custGeom>
              <a:rect b="b" l="l" r="r" t="t"/>
              <a:pathLst>
                <a:path extrusionOk="0" h="15495" w="8707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6257164" y="2037396"/>
              <a:ext cx="366090" cy="642812"/>
            </a:xfrm>
            <a:custGeom>
              <a:rect b="b" l="l" r="r" t="t"/>
              <a:pathLst>
                <a:path extrusionOk="0" h="14616" w="8324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6257164" y="2037440"/>
              <a:ext cx="366090" cy="642768"/>
            </a:xfrm>
            <a:custGeom>
              <a:rect b="b" l="l" r="r" t="t"/>
              <a:pathLst>
                <a:path extrusionOk="0" h="14615" w="8324">
                  <a:moveTo>
                    <a:pt x="5092" y="2656"/>
                  </a:moveTo>
                  <a:cubicBezTo>
                    <a:pt x="5775" y="2656"/>
                    <a:pt x="6242" y="3202"/>
                    <a:pt x="6242" y="4140"/>
                  </a:cubicBezTo>
                  <a:cubicBezTo>
                    <a:pt x="6242" y="5468"/>
                    <a:pt x="5310" y="7082"/>
                    <a:pt x="4164" y="7748"/>
                  </a:cubicBezTo>
                  <a:cubicBezTo>
                    <a:pt x="3830" y="7939"/>
                    <a:pt x="3512" y="8031"/>
                    <a:pt x="3232" y="8031"/>
                  </a:cubicBezTo>
                  <a:cubicBezTo>
                    <a:pt x="2658" y="8031"/>
                    <a:pt x="2235" y="7646"/>
                    <a:pt x="2116" y="6966"/>
                  </a:cubicBezTo>
                  <a:cubicBezTo>
                    <a:pt x="2092" y="6836"/>
                    <a:pt x="2082" y="6696"/>
                    <a:pt x="2082" y="6546"/>
                  </a:cubicBezTo>
                  <a:cubicBezTo>
                    <a:pt x="2082" y="5219"/>
                    <a:pt x="3014" y="3604"/>
                    <a:pt x="4164" y="2939"/>
                  </a:cubicBezTo>
                  <a:cubicBezTo>
                    <a:pt x="4495" y="2747"/>
                    <a:pt x="4812" y="2656"/>
                    <a:pt x="5092" y="2656"/>
                  </a:cubicBezTo>
                  <a:close/>
                  <a:moveTo>
                    <a:pt x="5928" y="0"/>
                  </a:moveTo>
                  <a:cubicBezTo>
                    <a:pt x="5392" y="0"/>
                    <a:pt x="4795" y="171"/>
                    <a:pt x="4164" y="536"/>
                  </a:cubicBezTo>
                  <a:cubicBezTo>
                    <a:pt x="2515" y="1488"/>
                    <a:pt x="1092" y="3489"/>
                    <a:pt x="416" y="5587"/>
                  </a:cubicBezTo>
                  <a:cubicBezTo>
                    <a:pt x="150" y="6417"/>
                    <a:pt x="0" y="7263"/>
                    <a:pt x="0" y="8065"/>
                  </a:cubicBezTo>
                  <a:lnTo>
                    <a:pt x="0" y="8707"/>
                  </a:lnTo>
                  <a:cubicBezTo>
                    <a:pt x="0" y="10888"/>
                    <a:pt x="2467" y="13416"/>
                    <a:pt x="3604" y="14465"/>
                  </a:cubicBezTo>
                  <a:cubicBezTo>
                    <a:pt x="3713" y="14563"/>
                    <a:pt x="3850" y="14615"/>
                    <a:pt x="3983" y="14615"/>
                  </a:cubicBezTo>
                  <a:cubicBezTo>
                    <a:pt x="4187" y="14615"/>
                    <a:pt x="4389" y="14502"/>
                    <a:pt x="4488" y="14297"/>
                  </a:cubicBezTo>
                  <a:cubicBezTo>
                    <a:pt x="5468" y="12290"/>
                    <a:pt x="8324" y="6246"/>
                    <a:pt x="8324" y="3902"/>
                  </a:cubicBezTo>
                  <a:lnTo>
                    <a:pt x="8324" y="3256"/>
                  </a:lnTo>
                  <a:cubicBezTo>
                    <a:pt x="8324" y="1205"/>
                    <a:pt x="7344" y="0"/>
                    <a:pt x="59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6993667" y="3675610"/>
              <a:ext cx="572224" cy="400306"/>
            </a:xfrm>
            <a:custGeom>
              <a:rect b="b" l="l" r="r" t="t"/>
              <a:pathLst>
                <a:path extrusionOk="0" h="9102" w="13011">
                  <a:moveTo>
                    <a:pt x="1" y="0"/>
                  </a:moveTo>
                  <a:lnTo>
                    <a:pt x="1" y="1741"/>
                  </a:lnTo>
                  <a:lnTo>
                    <a:pt x="4" y="1741"/>
                  </a:lnTo>
                  <a:cubicBezTo>
                    <a:pt x="4" y="1778"/>
                    <a:pt x="21" y="1826"/>
                    <a:pt x="62" y="1884"/>
                  </a:cubicBezTo>
                  <a:lnTo>
                    <a:pt x="5130" y="8987"/>
                  </a:lnTo>
                  <a:cubicBezTo>
                    <a:pt x="5184" y="9063"/>
                    <a:pt x="5240" y="9101"/>
                    <a:pt x="5290" y="9101"/>
                  </a:cubicBezTo>
                  <a:cubicBezTo>
                    <a:pt x="5353" y="9101"/>
                    <a:pt x="5405" y="9040"/>
                    <a:pt x="5427" y="8922"/>
                  </a:cubicBezTo>
                  <a:lnTo>
                    <a:pt x="6069" y="5591"/>
                  </a:lnTo>
                  <a:cubicBezTo>
                    <a:pt x="6110" y="5379"/>
                    <a:pt x="6315" y="5198"/>
                    <a:pt x="6529" y="5184"/>
                  </a:cubicBezTo>
                  <a:lnTo>
                    <a:pt x="12850" y="4779"/>
                  </a:lnTo>
                  <a:cubicBezTo>
                    <a:pt x="12956" y="4771"/>
                    <a:pt x="13011" y="4754"/>
                    <a:pt x="13011" y="4734"/>
                  </a:cubicBezTo>
                  <a:lnTo>
                    <a:pt x="13011" y="2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6991908" y="3671256"/>
              <a:ext cx="576402" cy="328047"/>
            </a:xfrm>
            <a:custGeom>
              <a:rect b="b" l="l" r="r" t="t"/>
              <a:pathLst>
                <a:path extrusionOk="0" h="7459" w="13106">
                  <a:moveTo>
                    <a:pt x="160" y="1"/>
                  </a:moveTo>
                  <a:cubicBezTo>
                    <a:pt x="30" y="1"/>
                    <a:pt x="1" y="96"/>
                    <a:pt x="102" y="239"/>
                  </a:cubicBezTo>
                  <a:lnTo>
                    <a:pt x="5170" y="7345"/>
                  </a:lnTo>
                  <a:cubicBezTo>
                    <a:pt x="5224" y="7421"/>
                    <a:pt x="5280" y="7458"/>
                    <a:pt x="5329" y="7458"/>
                  </a:cubicBezTo>
                  <a:cubicBezTo>
                    <a:pt x="5392" y="7458"/>
                    <a:pt x="5444" y="7397"/>
                    <a:pt x="5467" y="7280"/>
                  </a:cubicBezTo>
                  <a:lnTo>
                    <a:pt x="6109" y="3946"/>
                  </a:lnTo>
                  <a:cubicBezTo>
                    <a:pt x="6150" y="3734"/>
                    <a:pt x="6355" y="3553"/>
                    <a:pt x="6569" y="3539"/>
                  </a:cubicBezTo>
                  <a:lnTo>
                    <a:pt x="12890" y="3133"/>
                  </a:lnTo>
                  <a:cubicBezTo>
                    <a:pt x="13102" y="3120"/>
                    <a:pt x="13106" y="3068"/>
                    <a:pt x="12897" y="3021"/>
                  </a:cubicBezTo>
                  <a:lnTo>
                    <a:pt x="255" y="14"/>
                  </a:lnTo>
                  <a:cubicBezTo>
                    <a:pt x="219" y="5"/>
                    <a:pt x="187" y="1"/>
                    <a:pt x="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5151227" y="1167450"/>
              <a:ext cx="822998" cy="1082436"/>
            </a:xfrm>
            <a:custGeom>
              <a:rect b="b" l="l" r="r" t="t"/>
              <a:pathLst>
                <a:path extrusionOk="0" h="24612" w="18713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557944" y="938100"/>
              <a:ext cx="234062" cy="335391"/>
            </a:xfrm>
            <a:custGeom>
              <a:rect b="b" l="l" r="r" t="t"/>
              <a:pathLst>
                <a:path extrusionOk="0" h="7626" w="5322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5298161" y="1252241"/>
              <a:ext cx="793619" cy="1024822"/>
            </a:xfrm>
            <a:custGeom>
              <a:rect b="b" l="l" r="r" t="t"/>
              <a:pathLst>
                <a:path extrusionOk="0" h="23302" w="18045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5406657" y="1360781"/>
              <a:ext cx="576578" cy="807781"/>
            </a:xfrm>
            <a:custGeom>
              <a:rect b="b" l="l" r="r" t="t"/>
              <a:pathLst>
                <a:path extrusionOk="0" h="18367" w="1311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406657" y="1360781"/>
              <a:ext cx="503043" cy="765296"/>
            </a:xfrm>
            <a:custGeom>
              <a:rect b="b" l="l" r="r" t="t"/>
              <a:pathLst>
                <a:path extrusionOk="0" h="17401" w="11438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5558912" y="1656671"/>
              <a:ext cx="84661" cy="105992"/>
            </a:xfrm>
            <a:custGeom>
              <a:rect b="b" l="l" r="r" t="t"/>
              <a:pathLst>
                <a:path extrusionOk="0" h="2410" w="1925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5631829" y="1724178"/>
              <a:ext cx="84837" cy="105992"/>
            </a:xfrm>
            <a:custGeom>
              <a:rect b="b" l="l" r="r" t="t"/>
              <a:pathLst>
                <a:path extrusionOk="0" h="2410" w="1929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5605397" y="1510089"/>
              <a:ext cx="67905" cy="221175"/>
            </a:xfrm>
            <a:custGeom>
              <a:rect b="b" l="l" r="r" t="t"/>
              <a:pathLst>
                <a:path extrusionOk="0" h="5029" w="1544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602099" y="1755535"/>
              <a:ext cx="68037" cy="221175"/>
            </a:xfrm>
            <a:custGeom>
              <a:rect b="b" l="l" r="r" t="t"/>
              <a:pathLst>
                <a:path extrusionOk="0" h="5029" w="1547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5478870" y="1702717"/>
              <a:ext cx="142055" cy="129433"/>
            </a:xfrm>
            <a:custGeom>
              <a:rect b="b" l="l" r="r" t="t"/>
              <a:pathLst>
                <a:path extrusionOk="0" h="2943" w="323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5654478" y="1654648"/>
              <a:ext cx="142187" cy="129477"/>
            </a:xfrm>
            <a:custGeom>
              <a:rect b="b" l="l" r="r" t="t"/>
              <a:pathLst>
                <a:path extrusionOk="0" h="2944" w="3233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5488633" y="1811520"/>
              <a:ext cx="92226" cy="20451"/>
            </a:xfrm>
            <a:custGeom>
              <a:rect b="b" l="l" r="r" t="t"/>
              <a:pathLst>
                <a:path extrusionOk="0" h="465" w="2097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5587102" y="1666478"/>
              <a:ext cx="101198" cy="153842"/>
            </a:xfrm>
            <a:custGeom>
              <a:rect b="b" l="l" r="r" t="t"/>
              <a:pathLst>
                <a:path extrusionOk="0" h="3498" w="2301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5605089" y="1693789"/>
              <a:ext cx="65354" cy="99219"/>
            </a:xfrm>
            <a:custGeom>
              <a:rect b="b" l="l" r="r" t="t"/>
              <a:pathLst>
                <a:path extrusionOk="0" h="2256" w="1486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537098" y="1189087"/>
              <a:ext cx="168619" cy="114084"/>
            </a:xfrm>
            <a:custGeom>
              <a:rect b="b" l="l" r="r" t="t"/>
              <a:pathLst>
                <a:path extrusionOk="0" h="2594" w="3834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5530193" y="1147044"/>
              <a:ext cx="182561" cy="96052"/>
            </a:xfrm>
            <a:custGeom>
              <a:rect b="b" l="l" r="r" t="t"/>
              <a:pathLst>
                <a:path extrusionOk="0" h="2184" w="4151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5506357" y="1127473"/>
              <a:ext cx="235997" cy="115579"/>
            </a:xfrm>
            <a:custGeom>
              <a:rect b="b" l="l" r="r" t="t"/>
              <a:pathLst>
                <a:path extrusionOk="0" h="2628" w="5366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5496418" y="1068585"/>
              <a:ext cx="255700" cy="134403"/>
            </a:xfrm>
            <a:custGeom>
              <a:rect b="b" l="l" r="r" t="t"/>
              <a:pathLst>
                <a:path extrusionOk="0" h="3056" w="5814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456661" y="938100"/>
              <a:ext cx="174293" cy="324265"/>
            </a:xfrm>
            <a:custGeom>
              <a:rect b="b" l="l" r="r" t="t"/>
              <a:pathLst>
                <a:path extrusionOk="0" h="7373" w="3963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6666920" y="1243059"/>
              <a:ext cx="461922" cy="349025"/>
            </a:xfrm>
            <a:custGeom>
              <a:rect b="b" l="l" r="r" t="t"/>
              <a:pathLst>
                <a:path extrusionOk="0" h="7936" w="10503">
                  <a:moveTo>
                    <a:pt x="4865" y="0"/>
                  </a:moveTo>
                  <a:cubicBezTo>
                    <a:pt x="4595" y="0"/>
                    <a:pt x="4290" y="88"/>
                    <a:pt x="3967" y="275"/>
                  </a:cubicBezTo>
                  <a:cubicBezTo>
                    <a:pt x="2857" y="916"/>
                    <a:pt x="1956" y="2476"/>
                    <a:pt x="1956" y="3759"/>
                  </a:cubicBezTo>
                  <a:lnTo>
                    <a:pt x="1956" y="4479"/>
                  </a:lnTo>
                  <a:cubicBezTo>
                    <a:pt x="1956" y="4811"/>
                    <a:pt x="2018" y="5090"/>
                    <a:pt x="2127" y="5312"/>
                  </a:cubicBezTo>
                  <a:lnTo>
                    <a:pt x="745" y="6111"/>
                  </a:lnTo>
                  <a:cubicBezTo>
                    <a:pt x="335" y="6350"/>
                    <a:pt x="1" y="6927"/>
                    <a:pt x="1" y="7404"/>
                  </a:cubicBezTo>
                  <a:cubicBezTo>
                    <a:pt x="1" y="7741"/>
                    <a:pt x="169" y="7935"/>
                    <a:pt x="413" y="7935"/>
                  </a:cubicBezTo>
                  <a:cubicBezTo>
                    <a:pt x="513" y="7935"/>
                    <a:pt x="626" y="7903"/>
                    <a:pt x="745" y="7834"/>
                  </a:cubicBezTo>
                  <a:lnTo>
                    <a:pt x="9758" y="2630"/>
                  </a:lnTo>
                  <a:cubicBezTo>
                    <a:pt x="10168" y="2394"/>
                    <a:pt x="10503" y="1814"/>
                    <a:pt x="10503" y="1339"/>
                  </a:cubicBezTo>
                  <a:cubicBezTo>
                    <a:pt x="10503" y="1003"/>
                    <a:pt x="10334" y="807"/>
                    <a:pt x="10090" y="807"/>
                  </a:cubicBezTo>
                  <a:cubicBezTo>
                    <a:pt x="9990" y="807"/>
                    <a:pt x="9877" y="840"/>
                    <a:pt x="9758" y="909"/>
                  </a:cubicBezTo>
                  <a:lnTo>
                    <a:pt x="8093" y="1869"/>
                  </a:lnTo>
                  <a:cubicBezTo>
                    <a:pt x="8104" y="1793"/>
                    <a:pt x="8110" y="1722"/>
                    <a:pt x="8110" y="1650"/>
                  </a:cubicBezTo>
                  <a:lnTo>
                    <a:pt x="8110" y="1166"/>
                  </a:lnTo>
                  <a:cubicBezTo>
                    <a:pt x="8110" y="558"/>
                    <a:pt x="7806" y="206"/>
                    <a:pt x="7365" y="206"/>
                  </a:cubicBezTo>
                  <a:cubicBezTo>
                    <a:pt x="7185" y="206"/>
                    <a:pt x="6981" y="266"/>
                    <a:pt x="6765" y="391"/>
                  </a:cubicBezTo>
                  <a:cubicBezTo>
                    <a:pt x="6465" y="565"/>
                    <a:pt x="6188" y="838"/>
                    <a:pt x="5963" y="1162"/>
                  </a:cubicBezTo>
                  <a:cubicBezTo>
                    <a:pt x="5879" y="422"/>
                    <a:pt x="5455" y="0"/>
                    <a:pt x="486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6721754" y="3218930"/>
              <a:ext cx="554171" cy="168504"/>
            </a:xfrm>
            <a:custGeom>
              <a:rect b="b" l="l" r="r" t="t"/>
              <a:pathLst>
                <a:path extrusionOk="0" h="3834" w="1253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5636182" y="1566734"/>
              <a:ext cx="100846" cy="167696"/>
            </a:xfrm>
            <a:custGeom>
              <a:rect b="b" l="l" r="r" t="t"/>
              <a:pathLst>
                <a:path extrusionOk="0" h="3813" w="2293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5538373" y="1752413"/>
              <a:ext cx="100846" cy="167652"/>
            </a:xfrm>
            <a:custGeom>
              <a:rect b="b" l="l" r="r" t="t"/>
              <a:pathLst>
                <a:path extrusionOk="0" h="3812" w="2293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440" name="Google Shape;440;p24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4"/>
          <p:cNvSpPr txBox="1"/>
          <p:nvPr>
            <p:ph idx="4294967295" type="ctrTitle"/>
          </p:nvPr>
        </p:nvSpPr>
        <p:spPr>
          <a:xfrm>
            <a:off x="51475" y="5980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"/>
          <p:cNvSpPr txBox="1"/>
          <p:nvPr>
            <p:ph idx="7" type="subTitle"/>
          </p:nvPr>
        </p:nvSpPr>
        <p:spPr>
          <a:xfrm>
            <a:off x="1234925" y="2648488"/>
            <a:ext cx="2887500" cy="5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Requerimientos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: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Recopilación de necesidades de pymes y consumidores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Documentación de requisitos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Diseño del Sistema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Creación de la arquitectura y módulos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Desarrollo de prototipos de interfaz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Programación secuencial de módulos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Documentación y revisiones del código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Pruebas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Pruebas unitarias, de integración y de aceptación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Despliegue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Lanzamiento controlado de la plataforma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Capacitación de usuarios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Mantenimiento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Soporte técnico y resolución de problemas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Actualizaciones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regulares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5"/>
          <p:cNvSpPr txBox="1"/>
          <p:nvPr>
            <p:ph type="ctrTitle"/>
          </p:nvPr>
        </p:nvSpPr>
        <p:spPr>
          <a:xfrm>
            <a:off x="1405250" y="617925"/>
            <a:ext cx="5607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Metodología de trabajo para el desarrollo del proyecto</a:t>
            </a:r>
            <a:endParaRPr sz="1800"/>
          </a:p>
        </p:txBody>
      </p:sp>
      <p:sp>
        <p:nvSpPr>
          <p:cNvPr id="448" name="Google Shape;448;p25"/>
          <p:cNvSpPr txBox="1"/>
          <p:nvPr>
            <p:ph idx="6" type="subTitle"/>
          </p:nvPr>
        </p:nvSpPr>
        <p:spPr>
          <a:xfrm>
            <a:off x="800700" y="1019025"/>
            <a:ext cx="3141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Metodología tradicional en cascada</a:t>
            </a:r>
            <a:endParaRPr sz="1400"/>
          </a:p>
        </p:txBody>
      </p:sp>
      <p:grpSp>
        <p:nvGrpSpPr>
          <p:cNvPr id="449" name="Google Shape;449;p25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450" name="Google Shape;450;p25"/>
            <p:cNvSpPr/>
            <p:nvPr/>
          </p:nvSpPr>
          <p:spPr>
            <a:xfrm>
              <a:off x="5834100" y="-125075"/>
              <a:ext cx="249225" cy="261950"/>
            </a:xfrm>
            <a:custGeom>
              <a:rect b="b" l="l" r="r" t="t"/>
              <a:pathLst>
                <a:path extrusionOk="0" h="10478" w="9969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5896575" y="-107050"/>
              <a:ext cx="164425" cy="208550"/>
            </a:xfrm>
            <a:custGeom>
              <a:rect b="b" l="l" r="r" t="t"/>
              <a:pathLst>
                <a:path extrusionOk="0" h="8342" w="6577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746200" y="18375"/>
              <a:ext cx="331275" cy="342275"/>
            </a:xfrm>
            <a:custGeom>
              <a:rect b="b" l="l" r="r" t="t"/>
              <a:pathLst>
                <a:path extrusionOk="0" h="13691" w="13251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5822900" y="42200"/>
              <a:ext cx="248025" cy="210700"/>
            </a:xfrm>
            <a:custGeom>
              <a:rect b="b" l="l" r="r" t="t"/>
              <a:pathLst>
                <a:path extrusionOk="0" h="8428" w="9921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09450" y="71800"/>
              <a:ext cx="26375" cy="97400"/>
            </a:xfrm>
            <a:custGeom>
              <a:rect b="b" l="l" r="r" t="t"/>
              <a:pathLst>
                <a:path extrusionOk="0" h="3896" w="1055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5954025" y="213800"/>
              <a:ext cx="107200" cy="16900"/>
            </a:xfrm>
            <a:custGeom>
              <a:rect b="b" l="l" r="r" t="t"/>
              <a:pathLst>
                <a:path extrusionOk="0" h="676" w="4288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5"/>
          <p:cNvGrpSpPr/>
          <p:nvPr/>
        </p:nvGrpSpPr>
        <p:grpSpPr>
          <a:xfrm>
            <a:off x="6420866" y="562498"/>
            <a:ext cx="474065" cy="511964"/>
            <a:chOff x="4393950" y="1610600"/>
            <a:chExt cx="343675" cy="371150"/>
          </a:xfrm>
        </p:grpSpPr>
        <p:sp>
          <p:nvSpPr>
            <p:cNvPr id="460" name="Google Shape;460;p25"/>
            <p:cNvSpPr/>
            <p:nvPr/>
          </p:nvSpPr>
          <p:spPr>
            <a:xfrm>
              <a:off x="4535075" y="1945425"/>
              <a:ext cx="61650" cy="36325"/>
            </a:xfrm>
            <a:custGeom>
              <a:rect b="b" l="l" r="r" t="t"/>
              <a:pathLst>
                <a:path extrusionOk="0" h="1453" w="2466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07150" y="1872400"/>
              <a:ext cx="117300" cy="91325"/>
            </a:xfrm>
            <a:custGeom>
              <a:rect b="b" l="l" r="r" t="t"/>
              <a:pathLst>
                <a:path extrusionOk="0" h="3653" w="4692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4507150" y="1910000"/>
              <a:ext cx="117500" cy="53500"/>
            </a:xfrm>
            <a:custGeom>
              <a:rect b="b" l="l" r="r" t="t"/>
              <a:pathLst>
                <a:path extrusionOk="0" h="2140" w="470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507150" y="1872400"/>
              <a:ext cx="117500" cy="53525"/>
            </a:xfrm>
            <a:custGeom>
              <a:rect b="b" l="l" r="r" t="t"/>
              <a:pathLst>
                <a:path extrusionOk="0" h="2141" w="470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4461825" y="1674900"/>
              <a:ext cx="227475" cy="232125"/>
            </a:xfrm>
            <a:custGeom>
              <a:rect b="b" l="l" r="r" t="t"/>
              <a:pathLst>
                <a:path extrusionOk="0" h="9285" w="9099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4507150" y="1837625"/>
              <a:ext cx="117300" cy="69400"/>
            </a:xfrm>
            <a:custGeom>
              <a:rect b="b" l="l" r="r" t="t"/>
              <a:pathLst>
                <a:path extrusionOk="0" h="2776" w="4692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522175" y="1715025"/>
              <a:ext cx="87025" cy="162150"/>
            </a:xfrm>
            <a:custGeom>
              <a:rect b="b" l="l" r="r" t="t"/>
              <a:pathLst>
                <a:path extrusionOk="0" h="6486" w="3481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4539575" y="1724950"/>
              <a:ext cx="69625" cy="152450"/>
            </a:xfrm>
            <a:custGeom>
              <a:rect b="b" l="l" r="r" t="t"/>
              <a:pathLst>
                <a:path extrusionOk="0" h="6098" w="2785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4556125" y="1610600"/>
              <a:ext cx="19550" cy="46825"/>
            </a:xfrm>
            <a:custGeom>
              <a:rect b="b" l="l" r="r" t="t"/>
              <a:pathLst>
                <a:path extrusionOk="0" h="1873" w="782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4439650" y="1656925"/>
              <a:ext cx="43900" cy="39075"/>
            </a:xfrm>
            <a:custGeom>
              <a:rect b="b" l="l" r="r" t="t"/>
              <a:pathLst>
                <a:path extrusionOk="0" h="1563" w="1756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393950" y="1769525"/>
              <a:ext cx="50075" cy="19350"/>
            </a:xfrm>
            <a:custGeom>
              <a:rect b="b" l="l" r="r" t="t"/>
              <a:pathLst>
                <a:path extrusionOk="0" h="774" w="2003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4439675" y="1862500"/>
              <a:ext cx="43875" cy="38975"/>
            </a:xfrm>
            <a:custGeom>
              <a:rect b="b" l="l" r="r" t="t"/>
              <a:pathLst>
                <a:path extrusionOk="0" h="1559" w="1755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648250" y="1862425"/>
              <a:ext cx="43900" cy="39050"/>
            </a:xfrm>
            <a:custGeom>
              <a:rect b="b" l="l" r="r" t="t"/>
              <a:pathLst>
                <a:path extrusionOk="0" h="1562" w="1756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4687575" y="1769525"/>
              <a:ext cx="50050" cy="19350"/>
            </a:xfrm>
            <a:custGeom>
              <a:rect b="b" l="l" r="r" t="t"/>
              <a:pathLst>
                <a:path extrusionOk="0" h="774" w="2002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4648250" y="1656925"/>
              <a:ext cx="43850" cy="39075"/>
            </a:xfrm>
            <a:custGeom>
              <a:rect b="b" l="l" r="r" t="t"/>
              <a:pathLst>
                <a:path extrusionOk="0" h="1563" w="1754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475" name="Google Shape;475;p25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5"/>
          <p:cNvSpPr txBox="1"/>
          <p:nvPr>
            <p:ph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/>
          <p:nvPr>
            <p:ph type="title"/>
          </p:nvPr>
        </p:nvSpPr>
        <p:spPr>
          <a:xfrm>
            <a:off x="346400" y="325475"/>
            <a:ext cx="51933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Cronograma para el desarrollo del proyecto</a:t>
            </a:r>
            <a:endParaRPr sz="2300"/>
          </a:p>
        </p:txBody>
      </p:sp>
      <p:grpSp>
        <p:nvGrpSpPr>
          <p:cNvPr id="482" name="Google Shape;482;p26"/>
          <p:cNvGrpSpPr/>
          <p:nvPr/>
        </p:nvGrpSpPr>
        <p:grpSpPr>
          <a:xfrm>
            <a:off x="-300681" y="5659320"/>
            <a:ext cx="2041356" cy="1865449"/>
            <a:chOff x="4319313" y="915632"/>
            <a:chExt cx="3624567" cy="3312232"/>
          </a:xfrm>
        </p:grpSpPr>
        <p:sp>
          <p:nvSpPr>
            <p:cNvPr id="483" name="Google Shape;483;p26"/>
            <p:cNvSpPr/>
            <p:nvPr/>
          </p:nvSpPr>
          <p:spPr>
            <a:xfrm>
              <a:off x="4969282" y="3030228"/>
              <a:ext cx="1284529" cy="1183773"/>
            </a:xfrm>
            <a:custGeom>
              <a:rect b="b" l="l" r="r" t="t"/>
              <a:pathLst>
                <a:path extrusionOk="0" h="26811" w="29093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4621139" y="3467779"/>
              <a:ext cx="800308" cy="461349"/>
            </a:xfrm>
            <a:custGeom>
              <a:rect b="b" l="l" r="r" t="t"/>
              <a:pathLst>
                <a:path extrusionOk="0" h="10449" w="18126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4319313" y="3489414"/>
              <a:ext cx="350836" cy="228357"/>
            </a:xfrm>
            <a:custGeom>
              <a:rect b="b" l="l" r="r" t="t"/>
              <a:pathLst>
                <a:path extrusionOk="0" h="5172" w="7946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4381303" y="3527032"/>
              <a:ext cx="298912" cy="174976"/>
            </a:xfrm>
            <a:custGeom>
              <a:rect b="b" l="l" r="r" t="t"/>
              <a:pathLst>
                <a:path extrusionOk="0" h="3963" w="677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4383510" y="3284502"/>
              <a:ext cx="331365" cy="433268"/>
            </a:xfrm>
            <a:custGeom>
              <a:rect b="b" l="l" r="r" t="t"/>
              <a:pathLst>
                <a:path extrusionOk="0" h="9813" w="7505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4449298" y="3311921"/>
              <a:ext cx="239925" cy="342358"/>
            </a:xfrm>
            <a:custGeom>
              <a:rect b="b" l="l" r="r" t="t"/>
              <a:pathLst>
                <a:path extrusionOk="0" h="7754" w="5434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4660921" y="3103919"/>
              <a:ext cx="291583" cy="793685"/>
            </a:xfrm>
            <a:custGeom>
              <a:rect b="b" l="l" r="r" t="t"/>
              <a:pathLst>
                <a:path extrusionOk="0" h="17976" w="6604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4952460" y="3031729"/>
              <a:ext cx="416623" cy="865875"/>
            </a:xfrm>
            <a:custGeom>
              <a:rect b="b" l="l" r="r" t="t"/>
              <a:pathLst>
                <a:path extrusionOk="0" h="19611" w="9436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4660921" y="2863464"/>
              <a:ext cx="708162" cy="408808"/>
            </a:xfrm>
            <a:custGeom>
              <a:rect b="b" l="l" r="r" t="t"/>
              <a:pathLst>
                <a:path extrusionOk="0" h="9259" w="16039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119091" y="3229577"/>
              <a:ext cx="83360" cy="61372"/>
            </a:xfrm>
            <a:custGeom>
              <a:rect b="b" l="l" r="r" t="t"/>
              <a:pathLst>
                <a:path extrusionOk="0" h="1390" w="1888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4986545" y="3396915"/>
              <a:ext cx="340901" cy="428500"/>
            </a:xfrm>
            <a:custGeom>
              <a:rect b="b" l="l" r="r" t="t"/>
              <a:pathLst>
                <a:path extrusionOk="0" h="9705" w="7721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4994184" y="3401418"/>
              <a:ext cx="333263" cy="423996"/>
            </a:xfrm>
            <a:custGeom>
              <a:rect b="b" l="l" r="r" t="t"/>
              <a:pathLst>
                <a:path extrusionOk="0" h="9603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111453" y="3522661"/>
              <a:ext cx="83316" cy="61328"/>
            </a:xfrm>
            <a:custGeom>
              <a:rect b="b" l="l" r="r" t="t"/>
              <a:pathLst>
                <a:path extrusionOk="0" h="1389" w="1887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4986545" y="3108864"/>
              <a:ext cx="340901" cy="428456"/>
            </a:xfrm>
            <a:custGeom>
              <a:rect b="b" l="l" r="r" t="t"/>
              <a:pathLst>
                <a:path extrusionOk="0" h="9704" w="7721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4994184" y="3113367"/>
              <a:ext cx="333263" cy="423952"/>
            </a:xfrm>
            <a:custGeom>
              <a:rect b="b" l="l" r="r" t="t"/>
              <a:pathLst>
                <a:path extrusionOk="0" h="9602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111453" y="3234566"/>
              <a:ext cx="83316" cy="61372"/>
            </a:xfrm>
            <a:custGeom>
              <a:rect b="b" l="l" r="r" t="t"/>
              <a:pathLst>
                <a:path extrusionOk="0" h="1390" w="1887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4660921" y="2452007"/>
              <a:ext cx="291583" cy="793641"/>
            </a:xfrm>
            <a:custGeom>
              <a:rect b="b" l="l" r="r" t="t"/>
              <a:pathLst>
                <a:path extrusionOk="0" h="17975" w="6604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4952460" y="2379950"/>
              <a:ext cx="416623" cy="865698"/>
            </a:xfrm>
            <a:custGeom>
              <a:rect b="b" l="l" r="r" t="t"/>
              <a:pathLst>
                <a:path extrusionOk="0" h="19607" w="9436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4660921" y="2211508"/>
              <a:ext cx="708162" cy="408940"/>
            </a:xfrm>
            <a:custGeom>
              <a:rect b="b" l="l" r="r" t="t"/>
              <a:pathLst>
                <a:path extrusionOk="0" h="9262" w="16039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4994184" y="2452007"/>
              <a:ext cx="340946" cy="428456"/>
            </a:xfrm>
            <a:custGeom>
              <a:rect b="b" l="l" r="r" t="t"/>
              <a:pathLst>
                <a:path extrusionOk="0" h="9704" w="7722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5119091" y="2577709"/>
              <a:ext cx="83360" cy="61328"/>
            </a:xfrm>
            <a:custGeom>
              <a:rect b="b" l="l" r="r" t="t"/>
              <a:pathLst>
                <a:path extrusionOk="0" h="1389" w="1888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986545" y="2745179"/>
              <a:ext cx="340901" cy="428412"/>
            </a:xfrm>
            <a:custGeom>
              <a:rect b="b" l="l" r="r" t="t"/>
              <a:pathLst>
                <a:path extrusionOk="0" h="9703" w="7721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4994184" y="2749506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111453" y="2870837"/>
              <a:ext cx="83316" cy="61240"/>
            </a:xfrm>
            <a:custGeom>
              <a:rect b="b" l="l" r="r" t="t"/>
              <a:pathLst>
                <a:path extrusionOk="0" h="1387" w="1887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4994184" y="2452007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5311552" y="2461146"/>
              <a:ext cx="182526" cy="309421"/>
            </a:xfrm>
            <a:custGeom>
              <a:rect b="b" l="l" r="r" t="t"/>
              <a:pathLst>
                <a:path extrusionOk="0" h="7008" w="4134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6"/>
            <p:cNvSpPr/>
            <p:nvPr/>
          </p:nvSpPr>
          <p:spPr>
            <a:xfrm>
              <a:off x="5119091" y="2488168"/>
              <a:ext cx="312423" cy="420773"/>
            </a:xfrm>
            <a:custGeom>
              <a:rect b="b" l="l" r="r" t="t"/>
              <a:pathLst>
                <a:path extrusionOk="0" h="9530" w="7076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6"/>
            <p:cNvSpPr/>
            <p:nvPr/>
          </p:nvSpPr>
          <p:spPr>
            <a:xfrm>
              <a:off x="5001866" y="2667118"/>
              <a:ext cx="158993" cy="295866"/>
            </a:xfrm>
            <a:custGeom>
              <a:rect b="b" l="l" r="r" t="t"/>
              <a:pathLst>
                <a:path extrusionOk="0" h="6701" w="3601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5160815" y="2548215"/>
              <a:ext cx="333263" cy="424129"/>
            </a:xfrm>
            <a:custGeom>
              <a:rect b="b" l="l" r="r" t="t"/>
              <a:pathLst>
                <a:path extrusionOk="0" h="9606" w="7548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5278040" y="2669546"/>
              <a:ext cx="83360" cy="61240"/>
            </a:xfrm>
            <a:custGeom>
              <a:rect b="b" l="l" r="r" t="t"/>
              <a:pathLst>
                <a:path extrusionOk="0" h="1387" w="1888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5149689" y="2734185"/>
              <a:ext cx="11171" cy="238159"/>
            </a:xfrm>
            <a:custGeom>
              <a:rect b="b" l="l" r="r" t="t"/>
              <a:pathLst>
                <a:path extrusionOk="0" h="5394" w="253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5149689" y="2541769"/>
              <a:ext cx="344389" cy="198951"/>
            </a:xfrm>
            <a:custGeom>
              <a:rect b="b" l="l" r="r" t="t"/>
              <a:pathLst>
                <a:path extrusionOk="0" h="4506" w="780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5690248" y="1045441"/>
              <a:ext cx="2253632" cy="3182424"/>
            </a:xfrm>
            <a:custGeom>
              <a:rect b="b" l="l" r="r" t="t"/>
              <a:pathLst>
                <a:path extrusionOk="0" h="72078" w="51042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5733959" y="1071137"/>
              <a:ext cx="2209612" cy="3156374"/>
            </a:xfrm>
            <a:custGeom>
              <a:rect b="b" l="l" r="r" t="t"/>
              <a:pathLst>
                <a:path extrusionOk="0" h="71488" w="50045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5733606" y="1070519"/>
              <a:ext cx="2210274" cy="3157345"/>
            </a:xfrm>
            <a:custGeom>
              <a:rect b="b" l="l" r="r" t="t"/>
              <a:pathLst>
                <a:path extrusionOk="0" h="71510" w="5006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5733606" y="1070519"/>
              <a:ext cx="2210274" cy="1476239"/>
            </a:xfrm>
            <a:custGeom>
              <a:rect b="b" l="l" r="r" t="t"/>
              <a:pathLst>
                <a:path extrusionOk="0" h="33435" w="5006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7120480" y="1208054"/>
              <a:ext cx="693415" cy="469429"/>
            </a:xfrm>
            <a:custGeom>
              <a:rect b="b" l="l" r="r" t="t"/>
              <a:pathLst>
                <a:path extrusionOk="0" h="10632" w="15705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7813851" y="1164167"/>
              <a:ext cx="86804" cy="119123"/>
            </a:xfrm>
            <a:custGeom>
              <a:rect b="b" l="l" r="r" t="t"/>
              <a:pathLst>
                <a:path extrusionOk="0" h="2698" w="1966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7839062" y="1193352"/>
              <a:ext cx="44771" cy="54484"/>
            </a:xfrm>
            <a:custGeom>
              <a:rect b="b" l="l" r="r" t="t"/>
              <a:pathLst>
                <a:path extrusionOk="0" h="1234" w="1014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5690248" y="915632"/>
              <a:ext cx="2253632" cy="1431159"/>
            </a:xfrm>
            <a:custGeom>
              <a:rect b="b" l="l" r="r" t="t"/>
              <a:pathLst>
                <a:path extrusionOk="0" h="32414" w="51042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5733606" y="940843"/>
              <a:ext cx="2210274" cy="1405948"/>
            </a:xfrm>
            <a:custGeom>
              <a:rect b="b" l="l" r="r" t="t"/>
              <a:pathLst>
                <a:path extrusionOk="0" h="31843" w="5006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5703759" y="915632"/>
              <a:ext cx="2227229" cy="1288723"/>
            </a:xfrm>
            <a:custGeom>
              <a:rect b="b" l="l" r="r" t="t"/>
              <a:pathLst>
                <a:path extrusionOk="0" h="29188" w="50444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7662231" y="1117542"/>
              <a:ext cx="43269" cy="55985"/>
            </a:xfrm>
            <a:custGeom>
              <a:rect b="b" l="l" r="r" t="t"/>
              <a:pathLst>
                <a:path extrusionOk="0" h="1268" w="98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7738041" y="1073875"/>
              <a:ext cx="43446" cy="55941"/>
            </a:xfrm>
            <a:custGeom>
              <a:rect b="b" l="l" r="r" t="t"/>
              <a:pathLst>
                <a:path extrusionOk="0" h="1267" w="984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7813851" y="1030208"/>
              <a:ext cx="43402" cy="55941"/>
            </a:xfrm>
            <a:custGeom>
              <a:rect b="b" l="l" r="r" t="t"/>
              <a:pathLst>
                <a:path extrusionOk="0" h="1267" w="983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5733959" y="2297076"/>
              <a:ext cx="432783" cy="1930436"/>
            </a:xfrm>
            <a:custGeom>
              <a:rect b="b" l="l" r="r" t="t"/>
              <a:pathLst>
                <a:path extrusionOk="0" h="43722" w="9802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5733606" y="2296458"/>
              <a:ext cx="433445" cy="1931407"/>
            </a:xfrm>
            <a:custGeom>
              <a:rect b="b" l="l" r="r" t="t"/>
              <a:pathLst>
                <a:path extrusionOk="0" h="43744" w="9817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5863635" y="24420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5777008" y="2602876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863635" y="254172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5777008" y="2702661"/>
              <a:ext cx="43314" cy="62873"/>
            </a:xfrm>
            <a:custGeom>
              <a:rect b="b" l="l" r="r" t="t"/>
              <a:pathLst>
                <a:path extrusionOk="0" h="1424" w="981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863635" y="264146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5777008" y="2802313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5863635" y="297216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5777008" y="3132971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5863635" y="30604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5777008" y="3221320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6"/>
            <p:cNvSpPr/>
            <p:nvPr/>
          </p:nvSpPr>
          <p:spPr>
            <a:xfrm>
              <a:off x="5863635" y="314877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6"/>
            <p:cNvSpPr/>
            <p:nvPr/>
          </p:nvSpPr>
          <p:spPr>
            <a:xfrm>
              <a:off x="5777008" y="3309669"/>
              <a:ext cx="43314" cy="62829"/>
            </a:xfrm>
            <a:custGeom>
              <a:rect b="b" l="l" r="r" t="t"/>
              <a:pathLst>
                <a:path extrusionOk="0" h="1423" w="981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6"/>
            <p:cNvSpPr/>
            <p:nvPr/>
          </p:nvSpPr>
          <p:spPr>
            <a:xfrm>
              <a:off x="5863635" y="2871985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6"/>
            <p:cNvSpPr/>
            <p:nvPr/>
          </p:nvSpPr>
          <p:spPr>
            <a:xfrm>
              <a:off x="5906992" y="2748535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6"/>
            <p:cNvSpPr/>
            <p:nvPr/>
          </p:nvSpPr>
          <p:spPr>
            <a:xfrm>
              <a:off x="5863635" y="2922010"/>
              <a:ext cx="27065" cy="31260"/>
            </a:xfrm>
            <a:custGeom>
              <a:rect b="b" l="l" r="r" t="t"/>
              <a:pathLst>
                <a:path extrusionOk="0" h="708" w="613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5906992" y="2798560"/>
              <a:ext cx="191754" cy="123583"/>
            </a:xfrm>
            <a:custGeom>
              <a:rect b="b" l="l" r="r" t="t"/>
              <a:pathLst>
                <a:path extrusionOk="0" h="2799" w="4343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5863635" y="2972123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5906992" y="2848629"/>
              <a:ext cx="191754" cy="123495"/>
            </a:xfrm>
            <a:custGeom>
              <a:rect b="b" l="l" r="r" t="t"/>
              <a:pathLst>
                <a:path extrusionOk="0" h="2797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5863635" y="3022104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5906992" y="2898609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6296992" y="2204929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6353463" y="2517971"/>
              <a:ext cx="240631" cy="174005"/>
            </a:xfrm>
            <a:custGeom>
              <a:rect b="b" l="l" r="r" t="t"/>
              <a:pathLst>
                <a:path extrusionOk="0" h="3941" w="545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695689" y="1975999"/>
              <a:ext cx="320989" cy="424261"/>
            </a:xfrm>
            <a:custGeom>
              <a:rect b="b" l="l" r="r" t="t"/>
              <a:pathLst>
                <a:path extrusionOk="0" h="9609" w="727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6751983" y="2289040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6296992" y="2728755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6353463" y="3041796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6695689" y="2499912"/>
              <a:ext cx="320989" cy="424173"/>
            </a:xfrm>
            <a:custGeom>
              <a:rect b="b" l="l" r="r" t="t"/>
              <a:pathLst>
                <a:path extrusionOk="0" h="9607" w="727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6751983" y="2812865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099022" y="1734573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7150680" y="2060109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7492906" y="1518270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7549333" y="1831223"/>
              <a:ext cx="240719" cy="174049"/>
            </a:xfrm>
            <a:custGeom>
              <a:rect b="b" l="l" r="r" t="t"/>
              <a:pathLst>
                <a:path extrusionOk="0" h="3942" w="5452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7150680" y="2583714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7137611" y="2234070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7137302" y="2233805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7337092" y="2268906"/>
              <a:ext cx="86804" cy="133870"/>
            </a:xfrm>
            <a:custGeom>
              <a:rect b="b" l="l" r="r" t="t"/>
              <a:pathLst>
                <a:path extrusionOk="0" h="3032" w="1966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7163838" y="232771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7163838" y="237769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7163838" y="2427679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7163838" y="2434964"/>
              <a:ext cx="204205" cy="134533"/>
            </a:xfrm>
            <a:custGeom>
              <a:rect b="b" l="l" r="r" t="t"/>
              <a:pathLst>
                <a:path extrusionOk="0" h="3047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7163838" y="2484945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7540679" y="2358536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7527566" y="2008937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7527301" y="2008627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7727223" y="204377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7553837" y="2102540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7553837" y="2152520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7553837" y="2202501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7553837" y="2209698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7553837" y="2259723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7150680" y="3115266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7137611" y="2765622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7137302" y="2765313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7337092" y="2800458"/>
              <a:ext cx="86804" cy="133826"/>
            </a:xfrm>
            <a:custGeom>
              <a:rect b="b" l="l" r="r" t="t"/>
              <a:pathLst>
                <a:path extrusionOk="0" h="3031" w="1966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7163838" y="2859225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7163838" y="290925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7163838" y="2959231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7163838" y="296642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7163838" y="301640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7540679" y="2890088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/>
            <p:cNvSpPr/>
            <p:nvPr/>
          </p:nvSpPr>
          <p:spPr>
            <a:xfrm>
              <a:off x="7527566" y="2540488"/>
              <a:ext cx="260058" cy="434063"/>
            </a:xfrm>
            <a:custGeom>
              <a:rect b="b" l="l" r="r" t="t"/>
              <a:pathLst>
                <a:path extrusionOk="0" h="9831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/>
            <p:cNvSpPr/>
            <p:nvPr/>
          </p:nvSpPr>
          <p:spPr>
            <a:xfrm>
              <a:off x="7527301" y="2540179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7727223" y="2575281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7553837" y="2634092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7553837" y="2684028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7553837" y="2733965"/>
              <a:ext cx="130338" cy="91926"/>
            </a:xfrm>
            <a:custGeom>
              <a:rect b="b" l="l" r="r" t="t"/>
              <a:pathLst>
                <a:path extrusionOk="0" h="2082" w="2952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7553837" y="2741250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7553837" y="2791231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6353463" y="3575865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6340349" y="3226221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6340084" y="3225868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6540007" y="326101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6366620" y="331978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6366620" y="336976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6366620" y="341974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6366620" y="342702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6366620" y="347700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6743594" y="3350643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6730348" y="3000999"/>
              <a:ext cx="260191" cy="434152"/>
            </a:xfrm>
            <a:custGeom>
              <a:rect b="b" l="l" r="r" t="t"/>
              <a:pathLst>
                <a:path extrusionOk="0" h="9833" w="5893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6730083" y="3000690"/>
              <a:ext cx="260765" cy="434726"/>
            </a:xfrm>
            <a:custGeom>
              <a:rect b="b" l="l" r="r" t="t"/>
              <a:pathLst>
                <a:path extrusionOk="0" h="9846" w="5906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6930006" y="3035835"/>
              <a:ext cx="86671" cy="133870"/>
            </a:xfrm>
            <a:custGeom>
              <a:rect b="b" l="l" r="r" t="t"/>
              <a:pathLst>
                <a:path extrusionOk="0" h="3032" w="1963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6756619" y="3094602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6756619" y="3144583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6756619" y="3194608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6756619" y="320184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6756619" y="325182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7487387" y="3168425"/>
              <a:ext cx="4194" cy="64198"/>
            </a:xfrm>
            <a:custGeom>
              <a:rect b="b" l="l" r="r" t="t"/>
              <a:pathLst>
                <a:path extrusionOk="0" h="1454" w="95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7491537" y="3232579"/>
              <a:ext cx="221" cy="618"/>
            </a:xfrm>
            <a:custGeom>
              <a:rect b="b" l="l" r="r" t="t"/>
              <a:pathLst>
                <a:path extrusionOk="0" h="14" w="5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622" name="Google Shape;622;p26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004848" y="62"/>
            <a:ext cx="3141400" cy="5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7648800" y="837325"/>
            <a:ext cx="1495200" cy="26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graphicFrame>
        <p:nvGraphicFramePr>
          <p:cNvPr id="625" name="Google Shape;625;p26"/>
          <p:cNvGraphicFramePr/>
          <p:nvPr/>
        </p:nvGraphicFramePr>
        <p:xfrm>
          <a:off x="117046" y="9241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{5E301F09-C100-4E98-8C91-4C0DD4EB59DD}</a:tableStyleId>
              </a:tblPr>
              <a:tblGrid>
                <a:gridCol w="1586325"/>
                <a:gridCol w="337150"/>
                <a:gridCol w="382850"/>
                <a:gridCol w="382850"/>
                <a:gridCol w="382850"/>
                <a:gridCol w="3371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419075"/>
                <a:gridCol w="382850"/>
                <a:gridCol w="382850"/>
              </a:tblGrid>
              <a:tr h="234975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FD9"/>
                    </a:solidFill>
                  </a:tcPr>
                </a:tc>
                <a:tc hMerge="1"/>
                <a:tc hMerge="1"/>
                <a:tc hMerge="1"/>
                <a:tc gridSpan="1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5"/>
                    </a:solidFill>
                  </a:tcPr>
                </a:tc>
                <a:tc hMerge="1"/>
                <a:tc hMerge="1"/>
              </a:tr>
              <a:tr h="270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9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10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13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14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15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16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17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 18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Análisis y Planificación 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Configuración Entorno de Desarrollo y Flujo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Revisión y Documentación Continua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de Mockups y Aplicaciones 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Backend y Base de Datos</a:t>
                      </a:r>
                      <a:endParaRPr b="1"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Desarrollo del Frontend</a:t>
                      </a:r>
                      <a:endParaRPr b="1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del Sistema e Implementación </a:t>
                      </a:r>
                      <a:endParaRPr b="1" sz="11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b="1"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7"/>
          <p:cNvSpPr txBox="1"/>
          <p:nvPr>
            <p:ph type="title"/>
          </p:nvPr>
        </p:nvSpPr>
        <p:spPr>
          <a:xfrm>
            <a:off x="575000" y="-55525"/>
            <a:ext cx="51933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Arquitectura del software</a:t>
            </a:r>
            <a:endParaRPr sz="2300"/>
          </a:p>
        </p:txBody>
      </p:sp>
      <p:grpSp>
        <p:nvGrpSpPr>
          <p:cNvPr id="631" name="Google Shape;631;p27"/>
          <p:cNvGrpSpPr/>
          <p:nvPr/>
        </p:nvGrpSpPr>
        <p:grpSpPr>
          <a:xfrm>
            <a:off x="-300681" y="5659320"/>
            <a:ext cx="2041356" cy="1865449"/>
            <a:chOff x="4319313" y="915632"/>
            <a:chExt cx="3624567" cy="3312232"/>
          </a:xfrm>
        </p:grpSpPr>
        <p:sp>
          <p:nvSpPr>
            <p:cNvPr id="632" name="Google Shape;632;p27"/>
            <p:cNvSpPr/>
            <p:nvPr/>
          </p:nvSpPr>
          <p:spPr>
            <a:xfrm>
              <a:off x="4969282" y="3030228"/>
              <a:ext cx="1284529" cy="1183773"/>
            </a:xfrm>
            <a:custGeom>
              <a:rect b="b" l="l" r="r" t="t"/>
              <a:pathLst>
                <a:path extrusionOk="0" h="26811" w="29093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621139" y="3467779"/>
              <a:ext cx="800308" cy="461349"/>
            </a:xfrm>
            <a:custGeom>
              <a:rect b="b" l="l" r="r" t="t"/>
              <a:pathLst>
                <a:path extrusionOk="0" h="10449" w="18126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4319313" y="3489414"/>
              <a:ext cx="350836" cy="228357"/>
            </a:xfrm>
            <a:custGeom>
              <a:rect b="b" l="l" r="r" t="t"/>
              <a:pathLst>
                <a:path extrusionOk="0" h="5172" w="7946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4381303" y="3527032"/>
              <a:ext cx="298912" cy="174976"/>
            </a:xfrm>
            <a:custGeom>
              <a:rect b="b" l="l" r="r" t="t"/>
              <a:pathLst>
                <a:path extrusionOk="0" h="3963" w="677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383510" y="3284502"/>
              <a:ext cx="331365" cy="433268"/>
            </a:xfrm>
            <a:custGeom>
              <a:rect b="b" l="l" r="r" t="t"/>
              <a:pathLst>
                <a:path extrusionOk="0" h="9813" w="7505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449298" y="3311921"/>
              <a:ext cx="239925" cy="342358"/>
            </a:xfrm>
            <a:custGeom>
              <a:rect b="b" l="l" r="r" t="t"/>
              <a:pathLst>
                <a:path extrusionOk="0" h="7754" w="5434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660921" y="3103919"/>
              <a:ext cx="291583" cy="793685"/>
            </a:xfrm>
            <a:custGeom>
              <a:rect b="b" l="l" r="r" t="t"/>
              <a:pathLst>
                <a:path extrusionOk="0" h="17976" w="6604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952460" y="3031729"/>
              <a:ext cx="416623" cy="865875"/>
            </a:xfrm>
            <a:custGeom>
              <a:rect b="b" l="l" r="r" t="t"/>
              <a:pathLst>
                <a:path extrusionOk="0" h="19611" w="9436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660921" y="2863464"/>
              <a:ext cx="708162" cy="408808"/>
            </a:xfrm>
            <a:custGeom>
              <a:rect b="b" l="l" r="r" t="t"/>
              <a:pathLst>
                <a:path extrusionOk="0" h="9259" w="16039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5119091" y="3229577"/>
              <a:ext cx="83360" cy="61372"/>
            </a:xfrm>
            <a:custGeom>
              <a:rect b="b" l="l" r="r" t="t"/>
              <a:pathLst>
                <a:path extrusionOk="0" h="1390" w="1888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986545" y="3396915"/>
              <a:ext cx="340901" cy="428500"/>
            </a:xfrm>
            <a:custGeom>
              <a:rect b="b" l="l" r="r" t="t"/>
              <a:pathLst>
                <a:path extrusionOk="0" h="9705" w="7721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4994184" y="3401418"/>
              <a:ext cx="333263" cy="423996"/>
            </a:xfrm>
            <a:custGeom>
              <a:rect b="b" l="l" r="r" t="t"/>
              <a:pathLst>
                <a:path extrusionOk="0" h="9603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5111453" y="3522661"/>
              <a:ext cx="83316" cy="61328"/>
            </a:xfrm>
            <a:custGeom>
              <a:rect b="b" l="l" r="r" t="t"/>
              <a:pathLst>
                <a:path extrusionOk="0" h="1389" w="1887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4986545" y="3108864"/>
              <a:ext cx="340901" cy="428456"/>
            </a:xfrm>
            <a:custGeom>
              <a:rect b="b" l="l" r="r" t="t"/>
              <a:pathLst>
                <a:path extrusionOk="0" h="9704" w="7721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994184" y="3113367"/>
              <a:ext cx="333263" cy="423952"/>
            </a:xfrm>
            <a:custGeom>
              <a:rect b="b" l="l" r="r" t="t"/>
              <a:pathLst>
                <a:path extrusionOk="0" h="9602" w="7548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5111453" y="3234566"/>
              <a:ext cx="83316" cy="61372"/>
            </a:xfrm>
            <a:custGeom>
              <a:rect b="b" l="l" r="r" t="t"/>
              <a:pathLst>
                <a:path extrusionOk="0" h="1390" w="1887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660921" y="2452007"/>
              <a:ext cx="291583" cy="793641"/>
            </a:xfrm>
            <a:custGeom>
              <a:rect b="b" l="l" r="r" t="t"/>
              <a:pathLst>
                <a:path extrusionOk="0" h="17975" w="6604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952460" y="2379950"/>
              <a:ext cx="416623" cy="865698"/>
            </a:xfrm>
            <a:custGeom>
              <a:rect b="b" l="l" r="r" t="t"/>
              <a:pathLst>
                <a:path extrusionOk="0" h="19607" w="9436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660921" y="2211508"/>
              <a:ext cx="708162" cy="408940"/>
            </a:xfrm>
            <a:custGeom>
              <a:rect b="b" l="l" r="r" t="t"/>
              <a:pathLst>
                <a:path extrusionOk="0" h="9262" w="16039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994184" y="2452007"/>
              <a:ext cx="340946" cy="428456"/>
            </a:xfrm>
            <a:custGeom>
              <a:rect b="b" l="l" r="r" t="t"/>
              <a:pathLst>
                <a:path extrusionOk="0" h="9704" w="7722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5119091" y="2577709"/>
              <a:ext cx="83360" cy="61328"/>
            </a:xfrm>
            <a:custGeom>
              <a:rect b="b" l="l" r="r" t="t"/>
              <a:pathLst>
                <a:path extrusionOk="0" h="1389" w="1888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986545" y="2745179"/>
              <a:ext cx="340901" cy="428412"/>
            </a:xfrm>
            <a:custGeom>
              <a:rect b="b" l="l" r="r" t="t"/>
              <a:pathLst>
                <a:path extrusionOk="0" h="9703" w="7721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994184" y="2749506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5111453" y="2870837"/>
              <a:ext cx="83316" cy="61240"/>
            </a:xfrm>
            <a:custGeom>
              <a:rect b="b" l="l" r="r" t="t"/>
              <a:pathLst>
                <a:path extrusionOk="0" h="1387" w="1887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994184" y="2452007"/>
              <a:ext cx="333263" cy="424085"/>
            </a:xfrm>
            <a:custGeom>
              <a:rect b="b" l="l" r="r" t="t"/>
              <a:pathLst>
                <a:path extrusionOk="0" h="9605" w="7548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5311552" y="2461146"/>
              <a:ext cx="182526" cy="309421"/>
            </a:xfrm>
            <a:custGeom>
              <a:rect b="b" l="l" r="r" t="t"/>
              <a:pathLst>
                <a:path extrusionOk="0" h="7008" w="4134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5119091" y="2476158"/>
              <a:ext cx="291716" cy="432783"/>
            </a:xfrm>
            <a:custGeom>
              <a:rect b="b" l="l" r="r" t="t"/>
              <a:pathLst>
                <a:path extrusionOk="0" h="9802" w="6607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5119091" y="2488168"/>
              <a:ext cx="312423" cy="420773"/>
            </a:xfrm>
            <a:custGeom>
              <a:rect b="b" l="l" r="r" t="t"/>
              <a:pathLst>
                <a:path extrusionOk="0" h="9530" w="7076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5001866" y="2667118"/>
              <a:ext cx="158993" cy="295866"/>
            </a:xfrm>
            <a:custGeom>
              <a:rect b="b" l="l" r="r" t="t"/>
              <a:pathLst>
                <a:path extrusionOk="0" h="6701" w="3601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5160815" y="2548215"/>
              <a:ext cx="333263" cy="424129"/>
            </a:xfrm>
            <a:custGeom>
              <a:rect b="b" l="l" r="r" t="t"/>
              <a:pathLst>
                <a:path extrusionOk="0" h="9606" w="7548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5278040" y="2669546"/>
              <a:ext cx="83360" cy="61240"/>
            </a:xfrm>
            <a:custGeom>
              <a:rect b="b" l="l" r="r" t="t"/>
              <a:pathLst>
                <a:path extrusionOk="0" h="1387" w="1888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5149689" y="2734185"/>
              <a:ext cx="11171" cy="238159"/>
            </a:xfrm>
            <a:custGeom>
              <a:rect b="b" l="l" r="r" t="t"/>
              <a:pathLst>
                <a:path extrusionOk="0" h="5394" w="253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5149689" y="2541769"/>
              <a:ext cx="344389" cy="198951"/>
            </a:xfrm>
            <a:custGeom>
              <a:rect b="b" l="l" r="r" t="t"/>
              <a:pathLst>
                <a:path extrusionOk="0" h="4506" w="780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5690248" y="1045441"/>
              <a:ext cx="2253632" cy="3182424"/>
            </a:xfrm>
            <a:custGeom>
              <a:rect b="b" l="l" r="r" t="t"/>
              <a:pathLst>
                <a:path extrusionOk="0" h="72078" w="51042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5733959" y="1071137"/>
              <a:ext cx="2209612" cy="3156374"/>
            </a:xfrm>
            <a:custGeom>
              <a:rect b="b" l="l" r="r" t="t"/>
              <a:pathLst>
                <a:path extrusionOk="0" h="71488" w="50045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5733606" y="1070519"/>
              <a:ext cx="2210274" cy="3157345"/>
            </a:xfrm>
            <a:custGeom>
              <a:rect b="b" l="l" r="r" t="t"/>
              <a:pathLst>
                <a:path extrusionOk="0" h="71510" w="5006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5733606" y="1070519"/>
              <a:ext cx="2210274" cy="1476239"/>
            </a:xfrm>
            <a:custGeom>
              <a:rect b="b" l="l" r="r" t="t"/>
              <a:pathLst>
                <a:path extrusionOk="0" h="33435" w="5006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7120480" y="1208054"/>
              <a:ext cx="693415" cy="469429"/>
            </a:xfrm>
            <a:custGeom>
              <a:rect b="b" l="l" r="r" t="t"/>
              <a:pathLst>
                <a:path extrusionOk="0" h="10632" w="15705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7813851" y="1164167"/>
              <a:ext cx="86804" cy="119123"/>
            </a:xfrm>
            <a:custGeom>
              <a:rect b="b" l="l" r="r" t="t"/>
              <a:pathLst>
                <a:path extrusionOk="0" h="2698" w="1966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7839062" y="1193352"/>
              <a:ext cx="44771" cy="54484"/>
            </a:xfrm>
            <a:custGeom>
              <a:rect b="b" l="l" r="r" t="t"/>
              <a:pathLst>
                <a:path extrusionOk="0" h="1234" w="1014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5690248" y="915632"/>
              <a:ext cx="2253632" cy="1431159"/>
            </a:xfrm>
            <a:custGeom>
              <a:rect b="b" l="l" r="r" t="t"/>
              <a:pathLst>
                <a:path extrusionOk="0" h="32414" w="51042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5733606" y="940843"/>
              <a:ext cx="2210274" cy="1405948"/>
            </a:xfrm>
            <a:custGeom>
              <a:rect b="b" l="l" r="r" t="t"/>
              <a:pathLst>
                <a:path extrusionOk="0" h="31843" w="5006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5703759" y="915632"/>
              <a:ext cx="2227229" cy="1288723"/>
            </a:xfrm>
            <a:custGeom>
              <a:rect b="b" l="l" r="r" t="t"/>
              <a:pathLst>
                <a:path extrusionOk="0" h="29188" w="50444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7662231" y="1117542"/>
              <a:ext cx="43269" cy="55985"/>
            </a:xfrm>
            <a:custGeom>
              <a:rect b="b" l="l" r="r" t="t"/>
              <a:pathLst>
                <a:path extrusionOk="0" h="1268" w="98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7738041" y="1073875"/>
              <a:ext cx="43446" cy="55941"/>
            </a:xfrm>
            <a:custGeom>
              <a:rect b="b" l="l" r="r" t="t"/>
              <a:pathLst>
                <a:path extrusionOk="0" h="1267" w="984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7813851" y="1030208"/>
              <a:ext cx="43402" cy="55941"/>
            </a:xfrm>
            <a:custGeom>
              <a:rect b="b" l="l" r="r" t="t"/>
              <a:pathLst>
                <a:path extrusionOk="0" h="1267" w="983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5733959" y="2297076"/>
              <a:ext cx="432783" cy="1930436"/>
            </a:xfrm>
            <a:custGeom>
              <a:rect b="b" l="l" r="r" t="t"/>
              <a:pathLst>
                <a:path extrusionOk="0" h="43722" w="9802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5733606" y="2296458"/>
              <a:ext cx="433445" cy="1931407"/>
            </a:xfrm>
            <a:custGeom>
              <a:rect b="b" l="l" r="r" t="t"/>
              <a:pathLst>
                <a:path extrusionOk="0" h="43744" w="9817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5863635" y="24420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5777008" y="2602876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863635" y="254172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5777008" y="2702661"/>
              <a:ext cx="43314" cy="62873"/>
            </a:xfrm>
            <a:custGeom>
              <a:rect b="b" l="l" r="r" t="t"/>
              <a:pathLst>
                <a:path extrusionOk="0" h="1424" w="981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863635" y="2641465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5777008" y="2802313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5863635" y="297216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777008" y="3132971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5863635" y="3060428"/>
              <a:ext cx="235112" cy="173740"/>
            </a:xfrm>
            <a:custGeom>
              <a:rect b="b" l="l" r="r" t="t"/>
              <a:pathLst>
                <a:path extrusionOk="0" h="3935" w="5325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5777008" y="3221320"/>
              <a:ext cx="43314" cy="62917"/>
            </a:xfrm>
            <a:custGeom>
              <a:rect b="b" l="l" r="r" t="t"/>
              <a:pathLst>
                <a:path extrusionOk="0" h="1425" w="981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5863635" y="3148777"/>
              <a:ext cx="235112" cy="173652"/>
            </a:xfrm>
            <a:custGeom>
              <a:rect b="b" l="l" r="r" t="t"/>
              <a:pathLst>
                <a:path extrusionOk="0" h="3933" w="5325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5777008" y="3309669"/>
              <a:ext cx="43314" cy="62829"/>
            </a:xfrm>
            <a:custGeom>
              <a:rect b="b" l="l" r="r" t="t"/>
              <a:pathLst>
                <a:path extrusionOk="0" h="1423" w="981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863635" y="2871985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5906992" y="2748535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5863635" y="2922010"/>
              <a:ext cx="27065" cy="31260"/>
            </a:xfrm>
            <a:custGeom>
              <a:rect b="b" l="l" r="r" t="t"/>
              <a:pathLst>
                <a:path extrusionOk="0" h="708" w="613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5906992" y="2798560"/>
              <a:ext cx="191754" cy="123583"/>
            </a:xfrm>
            <a:custGeom>
              <a:rect b="b" l="l" r="r" t="t"/>
              <a:pathLst>
                <a:path extrusionOk="0" h="2799" w="4343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5863635" y="2972123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5906992" y="2848629"/>
              <a:ext cx="191754" cy="123495"/>
            </a:xfrm>
            <a:custGeom>
              <a:rect b="b" l="l" r="r" t="t"/>
              <a:pathLst>
                <a:path extrusionOk="0" h="2797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5863635" y="3022104"/>
              <a:ext cx="27065" cy="31128"/>
            </a:xfrm>
            <a:custGeom>
              <a:rect b="b" l="l" r="r" t="t"/>
              <a:pathLst>
                <a:path extrusionOk="0" h="705" w="613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5906992" y="2898609"/>
              <a:ext cx="191754" cy="123539"/>
            </a:xfrm>
            <a:custGeom>
              <a:rect b="b" l="l" r="r" t="t"/>
              <a:pathLst>
                <a:path extrusionOk="0" h="2798" w="4343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6296992" y="2204929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6353463" y="2517971"/>
              <a:ext cx="240631" cy="174005"/>
            </a:xfrm>
            <a:custGeom>
              <a:rect b="b" l="l" r="r" t="t"/>
              <a:pathLst>
                <a:path extrusionOk="0" h="3941" w="545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6695689" y="1975999"/>
              <a:ext cx="320989" cy="424261"/>
            </a:xfrm>
            <a:custGeom>
              <a:rect b="b" l="l" r="r" t="t"/>
              <a:pathLst>
                <a:path extrusionOk="0" h="9609" w="727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6751983" y="2289040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6296992" y="2728755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6353463" y="3041796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6695689" y="2499912"/>
              <a:ext cx="320989" cy="424173"/>
            </a:xfrm>
            <a:custGeom>
              <a:rect b="b" l="l" r="r" t="t"/>
              <a:pathLst>
                <a:path extrusionOk="0" h="9607" w="727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6751983" y="2812865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7099022" y="1734573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7150680" y="2060109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7492906" y="1518270"/>
              <a:ext cx="320989" cy="424217"/>
            </a:xfrm>
            <a:custGeom>
              <a:rect b="b" l="l" r="r" t="t"/>
              <a:pathLst>
                <a:path extrusionOk="0" h="9608" w="727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7549333" y="1831223"/>
              <a:ext cx="240719" cy="174049"/>
            </a:xfrm>
            <a:custGeom>
              <a:rect b="b" l="l" r="r" t="t"/>
              <a:pathLst>
                <a:path extrusionOk="0" h="3942" w="5452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150680" y="2583714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7137611" y="2234070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7137302" y="2233805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37092" y="2268906"/>
              <a:ext cx="86804" cy="133870"/>
            </a:xfrm>
            <a:custGeom>
              <a:rect b="b" l="l" r="r" t="t"/>
              <a:pathLst>
                <a:path extrusionOk="0" h="3032" w="1966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163838" y="232771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163838" y="2377698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7163838" y="2427679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7163838" y="2434964"/>
              <a:ext cx="204205" cy="134533"/>
            </a:xfrm>
            <a:custGeom>
              <a:rect b="b" l="l" r="r" t="t"/>
              <a:pathLst>
                <a:path extrusionOk="0" h="3047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7163838" y="2484945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7540679" y="2358536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7527566" y="2008937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7527301" y="2008627"/>
              <a:ext cx="260632" cy="434681"/>
            </a:xfrm>
            <a:custGeom>
              <a:rect b="b" l="l" r="r" t="t"/>
              <a:pathLst>
                <a:path extrusionOk="0" h="9845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7727223" y="204377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7553837" y="2102540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553837" y="2152520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553837" y="2202501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553837" y="2209698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7553837" y="2259723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7150680" y="3115266"/>
              <a:ext cx="240808" cy="174093"/>
            </a:xfrm>
            <a:custGeom>
              <a:rect b="b" l="l" r="r" t="t"/>
              <a:pathLst>
                <a:path extrusionOk="0" h="3943" w="5454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7137611" y="2765622"/>
              <a:ext cx="260014" cy="434152"/>
            </a:xfrm>
            <a:custGeom>
              <a:rect b="b" l="l" r="r" t="t"/>
              <a:pathLst>
                <a:path extrusionOk="0" h="9833" w="5889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7137302" y="2765313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7337092" y="2800458"/>
              <a:ext cx="86804" cy="133826"/>
            </a:xfrm>
            <a:custGeom>
              <a:rect b="b" l="l" r="r" t="t"/>
              <a:pathLst>
                <a:path extrusionOk="0" h="3031" w="1966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163838" y="2859225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7163838" y="290925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63838" y="2959231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7163838" y="296642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7163838" y="3016408"/>
              <a:ext cx="204205" cy="134621"/>
            </a:xfrm>
            <a:custGeom>
              <a:rect b="b" l="l" r="r" t="t"/>
              <a:pathLst>
                <a:path extrusionOk="0" h="3049" w="4625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7540679" y="2890088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7527566" y="2540488"/>
              <a:ext cx="260058" cy="434063"/>
            </a:xfrm>
            <a:custGeom>
              <a:rect b="b" l="l" r="r" t="t"/>
              <a:pathLst>
                <a:path extrusionOk="0" h="9831" w="589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7527301" y="2540179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7727223" y="2575281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7553837" y="2634092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7553837" y="2684028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7553837" y="2733965"/>
              <a:ext cx="130338" cy="91926"/>
            </a:xfrm>
            <a:custGeom>
              <a:rect b="b" l="l" r="r" t="t"/>
              <a:pathLst>
                <a:path extrusionOk="0" h="2082" w="2952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7553837" y="2741250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7553837" y="2791231"/>
              <a:ext cx="204205" cy="134665"/>
            </a:xfrm>
            <a:custGeom>
              <a:rect b="b" l="l" r="r" t="t"/>
              <a:pathLst>
                <a:path extrusionOk="0" h="3050" w="4625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6353463" y="3575865"/>
              <a:ext cx="240808" cy="174049"/>
            </a:xfrm>
            <a:custGeom>
              <a:rect b="b" l="l" r="r" t="t"/>
              <a:pathLst>
                <a:path extrusionOk="0" h="3942" w="5454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6340349" y="3226221"/>
              <a:ext cx="260058" cy="434152"/>
            </a:xfrm>
            <a:custGeom>
              <a:rect b="b" l="l" r="r" t="t"/>
              <a:pathLst>
                <a:path extrusionOk="0" h="9833" w="589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6340084" y="3225868"/>
              <a:ext cx="260632" cy="434726"/>
            </a:xfrm>
            <a:custGeom>
              <a:rect b="b" l="l" r="r" t="t"/>
              <a:pathLst>
                <a:path extrusionOk="0" h="9846" w="5903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6540007" y="3261013"/>
              <a:ext cx="86671" cy="133826"/>
            </a:xfrm>
            <a:custGeom>
              <a:rect b="b" l="l" r="r" t="t"/>
              <a:pathLst>
                <a:path extrusionOk="0" h="3031" w="1963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6366620" y="3319780"/>
              <a:ext cx="130206" cy="91837"/>
            </a:xfrm>
            <a:custGeom>
              <a:rect b="b" l="l" r="r" t="t"/>
              <a:pathLst>
                <a:path extrusionOk="0" h="2080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6366620" y="336976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6366620" y="3419741"/>
              <a:ext cx="130206" cy="91881"/>
            </a:xfrm>
            <a:custGeom>
              <a:rect b="b" l="l" r="r" t="t"/>
              <a:pathLst>
                <a:path extrusionOk="0" h="2081" w="2949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6366620" y="342702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6366620" y="3477007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6743594" y="3350643"/>
              <a:ext cx="240631" cy="174093"/>
            </a:xfrm>
            <a:custGeom>
              <a:rect b="b" l="l" r="r" t="t"/>
              <a:pathLst>
                <a:path extrusionOk="0" h="3943" w="545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6730348" y="3000999"/>
              <a:ext cx="260191" cy="434152"/>
            </a:xfrm>
            <a:custGeom>
              <a:rect b="b" l="l" r="r" t="t"/>
              <a:pathLst>
                <a:path extrusionOk="0" h="9833" w="5893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6730083" y="3000690"/>
              <a:ext cx="260765" cy="434726"/>
            </a:xfrm>
            <a:custGeom>
              <a:rect b="b" l="l" r="r" t="t"/>
              <a:pathLst>
                <a:path extrusionOk="0" h="9846" w="5906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6930006" y="3035835"/>
              <a:ext cx="86671" cy="133870"/>
            </a:xfrm>
            <a:custGeom>
              <a:rect b="b" l="l" r="r" t="t"/>
              <a:pathLst>
                <a:path extrusionOk="0" h="3032" w="1963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6756619" y="3094602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6756619" y="3144583"/>
              <a:ext cx="130338" cy="91881"/>
            </a:xfrm>
            <a:custGeom>
              <a:rect b="b" l="l" r="r" t="t"/>
              <a:pathLst>
                <a:path extrusionOk="0" h="2081" w="2952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6756619" y="3194608"/>
              <a:ext cx="130338" cy="91837"/>
            </a:xfrm>
            <a:custGeom>
              <a:rect b="b" l="l" r="r" t="t"/>
              <a:pathLst>
                <a:path extrusionOk="0" h="2080" w="2952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6756619" y="320184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6756619" y="3251829"/>
              <a:ext cx="204205" cy="134577"/>
            </a:xfrm>
            <a:custGeom>
              <a:rect b="b" l="l" r="r" t="t"/>
              <a:pathLst>
                <a:path extrusionOk="0" h="3048" w="4625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5690248" y="2321536"/>
              <a:ext cx="43402" cy="225222"/>
            </a:xfrm>
            <a:custGeom>
              <a:rect b="b" l="l" r="r" t="t"/>
              <a:pathLst>
                <a:path extrusionOk="0" h="5101" w="983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7487387" y="3168425"/>
              <a:ext cx="4194" cy="64198"/>
            </a:xfrm>
            <a:custGeom>
              <a:rect b="b" l="l" r="r" t="t"/>
              <a:pathLst>
                <a:path extrusionOk="0" h="1454" w="95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7491537" y="3232579"/>
              <a:ext cx="221" cy="618"/>
            </a:xfrm>
            <a:custGeom>
              <a:rect b="b" l="l" r="r" t="t"/>
              <a:pathLst>
                <a:path extrusionOk="0" h="14" w="5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EscuelaIT Duoc UC - Escuela de Informática y Telecomunicaciones Duoc UC - Duoc  UC | LinkedIn" id="771" name="Google Shape;771;p27"/>
          <p:cNvPicPr preferRelativeResize="0"/>
          <p:nvPr/>
        </p:nvPicPr>
        <p:blipFill rotWithShape="1">
          <a:blip r:embed="rId3">
            <a:alphaModFix/>
          </a:blip>
          <a:srcRect b="25573" l="0" r="0" t="0"/>
          <a:stretch/>
        </p:blipFill>
        <p:spPr>
          <a:xfrm>
            <a:off x="6466750" y="50"/>
            <a:ext cx="2679500" cy="4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27"/>
          <p:cNvSpPr txBox="1"/>
          <p:nvPr>
            <p:ph idx="4294967295" type="ctrTitle"/>
          </p:nvPr>
        </p:nvSpPr>
        <p:spPr>
          <a:xfrm>
            <a:off x="0" y="50"/>
            <a:ext cx="72645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Proyecto “E-Commerce familiar”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73" name="Google Shape;773;p27"/>
          <p:cNvSpPr/>
          <p:nvPr/>
        </p:nvSpPr>
        <p:spPr>
          <a:xfrm>
            <a:off x="7648800" y="837325"/>
            <a:ext cx="1495200" cy="2654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pic>
        <p:nvPicPr>
          <p:cNvPr id="774" name="Google Shape;774;p27"/>
          <p:cNvPicPr preferRelativeResize="0"/>
          <p:nvPr/>
        </p:nvPicPr>
        <p:blipFill rotWithShape="1">
          <a:blip r:embed="rId4">
            <a:alphaModFix/>
          </a:blip>
          <a:srcRect b="11213" l="0" r="0" t="0"/>
          <a:stretch/>
        </p:blipFill>
        <p:spPr>
          <a:xfrm>
            <a:off x="53687" y="528873"/>
            <a:ext cx="9036634" cy="46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